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807bce1dafc48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a4611d9d37c4781"/>
  </p:sldMasterIdLst>
  <p:sldIdLst>
    <p:sldId xmlns:r="http://schemas.openxmlformats.org/officeDocument/2006/relationships" id="256" r:id="Rbc3097b444034210"/>
    <p:sldId xmlns:r="http://schemas.openxmlformats.org/officeDocument/2006/relationships" id="257" r:id="R1568319c8ba24c7e"/>
    <p:sldId xmlns:r="http://schemas.openxmlformats.org/officeDocument/2006/relationships" id="258" r:id="R7a5a0e2d95eb44f3"/>
    <p:sldId xmlns:r="http://schemas.openxmlformats.org/officeDocument/2006/relationships" id="259" r:id="R16b46cecdb3c44f8"/>
    <p:sldId xmlns:r="http://schemas.openxmlformats.org/officeDocument/2006/relationships" id="260" r:id="Rf032d831ff6845e7"/>
    <p:sldId xmlns:r="http://schemas.openxmlformats.org/officeDocument/2006/relationships" id="261" r:id="Rbaf8518ad610412f"/>
    <p:sldId xmlns:r="http://schemas.openxmlformats.org/officeDocument/2006/relationships" id="262" r:id="R96e2f62ece1b47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a4611d9d37c4781" /><Relationship Type="http://schemas.openxmlformats.org/officeDocument/2006/relationships/slide" Target="/ppt/slides/slide1.xml" Id="Rbc3097b444034210" /><Relationship Type="http://schemas.openxmlformats.org/officeDocument/2006/relationships/slide" Target="/ppt/slides/slide2.xml" Id="R1568319c8ba24c7e" /><Relationship Type="http://schemas.openxmlformats.org/officeDocument/2006/relationships/slide" Target="/ppt/slides/slide3.xml" Id="R7a5a0e2d95eb44f3" /><Relationship Type="http://schemas.openxmlformats.org/officeDocument/2006/relationships/slide" Target="/ppt/slides/slide4.xml" Id="R16b46cecdb3c44f8" /><Relationship Type="http://schemas.openxmlformats.org/officeDocument/2006/relationships/slide" Target="/ppt/slides/slide5.xml" Id="Rf032d831ff6845e7" /><Relationship Type="http://schemas.openxmlformats.org/officeDocument/2006/relationships/slide" Target="/ppt/slides/slide6.xml" Id="Rbaf8518ad610412f" /><Relationship Type="http://schemas.openxmlformats.org/officeDocument/2006/relationships/slide" Target="/ppt/slides/slide7.xml" Id="R96e2f62ece1b47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6e759bb1348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3d102137c451b" /><Relationship Type="http://schemas.openxmlformats.org/officeDocument/2006/relationships/theme" Target="/ppt/slideMasters/theme/theme1.xml" Id="Rda37dcf1224e43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3d102137c451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beef4cb3b34f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3cb17e4f2c46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4c8dba9ad64a7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4799c91f8c4b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ba4e27a3b449e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a0932b9709410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d0aa9eea4bb408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GEI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−15 520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−27 057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4 969 728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4 978 254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HAGLUND GEIR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Gabels gate 21B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989 258 532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GEI INVEST AS</a:t>
            </a:r>
          </a:p>
        </p:txBody>
      </p:sp>
    </p:spTree>
  </p:cSld>
  <p:clrMapOvr>
    <a:masterClrMapping xmlns:a="http://schemas.openxmlformats.org/drawingml/2006/main"/>
  </p:clrMapOvr>
</p:sld>
</file>