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02e23e132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99f7a4a2b4f6f"/>
  </p:sldMasterIdLst>
  <p:sldIdLst>
    <p:sldId xmlns:r="http://schemas.openxmlformats.org/officeDocument/2006/relationships" id="256" r:id="Rf3db1500d7b64783"/>
    <p:sldId xmlns:r="http://schemas.openxmlformats.org/officeDocument/2006/relationships" id="257" r:id="Rf167af36ad6e4384"/>
    <p:sldId xmlns:r="http://schemas.openxmlformats.org/officeDocument/2006/relationships" id="258" r:id="R7999bb00deed4117"/>
    <p:sldId xmlns:r="http://schemas.openxmlformats.org/officeDocument/2006/relationships" id="259" r:id="R101771296bdc4226"/>
    <p:sldId xmlns:r="http://schemas.openxmlformats.org/officeDocument/2006/relationships" id="260" r:id="R2b0a25f024eb44c9"/>
    <p:sldId xmlns:r="http://schemas.openxmlformats.org/officeDocument/2006/relationships" id="261" r:id="Rafa497de82ec4139"/>
    <p:sldId xmlns:r="http://schemas.openxmlformats.org/officeDocument/2006/relationships" id="262" r:id="R748741701e38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99f7a4a2b4f6f" /><Relationship Type="http://schemas.openxmlformats.org/officeDocument/2006/relationships/slide" Target="/ppt/slides/slide1.xml" Id="Rf3db1500d7b64783" /><Relationship Type="http://schemas.openxmlformats.org/officeDocument/2006/relationships/slide" Target="/ppt/slides/slide2.xml" Id="Rf167af36ad6e4384" /><Relationship Type="http://schemas.openxmlformats.org/officeDocument/2006/relationships/slide" Target="/ppt/slides/slide3.xml" Id="R7999bb00deed4117" /><Relationship Type="http://schemas.openxmlformats.org/officeDocument/2006/relationships/slide" Target="/ppt/slides/slide4.xml" Id="R101771296bdc4226" /><Relationship Type="http://schemas.openxmlformats.org/officeDocument/2006/relationships/slide" Target="/ppt/slides/slide5.xml" Id="R2b0a25f024eb44c9" /><Relationship Type="http://schemas.openxmlformats.org/officeDocument/2006/relationships/slide" Target="/ppt/slides/slide6.xml" Id="Rafa497de82ec4139" /><Relationship Type="http://schemas.openxmlformats.org/officeDocument/2006/relationships/slide" Target="/ppt/slides/slide7.xml" Id="R748741701e38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bf0d5149a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2b423ccf74089" /><Relationship Type="http://schemas.openxmlformats.org/officeDocument/2006/relationships/theme" Target="/ppt/slideMasters/theme/theme1.xml" Id="R49fc6a219bfc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2b423ccf7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049f43eff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abfbc38ef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d5ff1d98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82cce33b9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50cdd30b9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ba7e01e73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72cca6f3e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ELBRI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ELBRI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1 750 425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ERIK MORTEN  –  64,5 %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KJELL MAGNAR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KJELL MAGNAR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