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1cf9c81d284e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9b1faa93404a2d"/>
  </p:sldMasterIdLst>
  <p:sldIdLst>
    <p:sldId xmlns:r="http://schemas.openxmlformats.org/officeDocument/2006/relationships" id="256" r:id="Ra851a24e157c4a26"/>
    <p:sldId xmlns:r="http://schemas.openxmlformats.org/officeDocument/2006/relationships" id="257" r:id="R32c8a4d5c6b343b3"/>
    <p:sldId xmlns:r="http://schemas.openxmlformats.org/officeDocument/2006/relationships" id="258" r:id="R05b3f62bb2984c32"/>
    <p:sldId xmlns:r="http://schemas.openxmlformats.org/officeDocument/2006/relationships" id="259" r:id="R03fdfbc36bd342e9"/>
    <p:sldId xmlns:r="http://schemas.openxmlformats.org/officeDocument/2006/relationships" id="260" r:id="Re07a52d2f15144d7"/>
    <p:sldId xmlns:r="http://schemas.openxmlformats.org/officeDocument/2006/relationships" id="261" r:id="R262e4a07c63f4a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9b1faa93404a2d" /><Relationship Type="http://schemas.openxmlformats.org/officeDocument/2006/relationships/slide" Target="/ppt/slides/slide1.xml" Id="Ra851a24e157c4a26" /><Relationship Type="http://schemas.openxmlformats.org/officeDocument/2006/relationships/slide" Target="/ppt/slides/slide2.xml" Id="R32c8a4d5c6b343b3" /><Relationship Type="http://schemas.openxmlformats.org/officeDocument/2006/relationships/slide" Target="/ppt/slides/slide3.xml" Id="R05b3f62bb2984c32" /><Relationship Type="http://schemas.openxmlformats.org/officeDocument/2006/relationships/slide" Target="/ppt/slides/slide4.xml" Id="R03fdfbc36bd342e9" /><Relationship Type="http://schemas.openxmlformats.org/officeDocument/2006/relationships/slide" Target="/ppt/slides/slide5.xml" Id="Re07a52d2f15144d7" /><Relationship Type="http://schemas.openxmlformats.org/officeDocument/2006/relationships/slide" Target="/ppt/slides/slide6.xml" Id="R262e4a07c63f4a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db10135c884f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e70e336ebc4f4f" /><Relationship Type="http://schemas.openxmlformats.org/officeDocument/2006/relationships/theme" Target="/ppt/slideMasters/theme/theme1.xml" Id="Ra149df36cfce4f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e70e336ebc4f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6cd4d228e4d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d405f0d4c4f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e067ba2f954a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654d12651546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f4c066ea34c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ef1b6ba22046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GSL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GSL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GSL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GSL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GSL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GSL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Lyngbakken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4344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989 259 024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GSL INVEST AS</a:t>
            </a:r>
          </a:p>
        </p:txBody>
      </p:sp>
    </p:spTree>
  </p:cSld>
  <p:clrMapOvr>
    <a:masterClrMapping xmlns:a="http://schemas.openxmlformats.org/drawingml/2006/main"/>
  </p:clrMapOvr>
</p:sld>
</file>