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63720e42fc46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6ba26a251e41c2"/>
  </p:sldMasterIdLst>
  <p:sldIdLst>
    <p:sldId xmlns:r="http://schemas.openxmlformats.org/officeDocument/2006/relationships" id="256" r:id="R594130640d84495d"/>
    <p:sldId xmlns:r="http://schemas.openxmlformats.org/officeDocument/2006/relationships" id="257" r:id="Rda9a28a551594e96"/>
    <p:sldId xmlns:r="http://schemas.openxmlformats.org/officeDocument/2006/relationships" id="258" r:id="R1f2eb5c8df994d8c"/>
    <p:sldId xmlns:r="http://schemas.openxmlformats.org/officeDocument/2006/relationships" id="259" r:id="R2552091fe6134dca"/>
    <p:sldId xmlns:r="http://schemas.openxmlformats.org/officeDocument/2006/relationships" id="260" r:id="R60679c73385d4414"/>
    <p:sldId xmlns:r="http://schemas.openxmlformats.org/officeDocument/2006/relationships" id="261" r:id="R378cce05a0c04493"/>
    <p:sldId xmlns:r="http://schemas.openxmlformats.org/officeDocument/2006/relationships" id="262" r:id="R325d7a17feb148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6ba26a251e41c2" /><Relationship Type="http://schemas.openxmlformats.org/officeDocument/2006/relationships/slide" Target="/ppt/slides/slide1.xml" Id="R594130640d84495d" /><Relationship Type="http://schemas.openxmlformats.org/officeDocument/2006/relationships/slide" Target="/ppt/slides/slide2.xml" Id="Rda9a28a551594e96" /><Relationship Type="http://schemas.openxmlformats.org/officeDocument/2006/relationships/slide" Target="/ppt/slides/slide3.xml" Id="R1f2eb5c8df994d8c" /><Relationship Type="http://schemas.openxmlformats.org/officeDocument/2006/relationships/slide" Target="/ppt/slides/slide4.xml" Id="R2552091fe6134dca" /><Relationship Type="http://schemas.openxmlformats.org/officeDocument/2006/relationships/slide" Target="/ppt/slides/slide5.xml" Id="R60679c73385d4414" /><Relationship Type="http://schemas.openxmlformats.org/officeDocument/2006/relationships/slide" Target="/ppt/slides/slide6.xml" Id="R378cce05a0c04493" /><Relationship Type="http://schemas.openxmlformats.org/officeDocument/2006/relationships/slide" Target="/ppt/slides/slide7.xml" Id="R325d7a17feb148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33beff6e9c40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bc894ab294379" /><Relationship Type="http://schemas.openxmlformats.org/officeDocument/2006/relationships/theme" Target="/ppt/slideMasters/theme/theme1.xml" Id="R25032f3e108e4f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cbc894ab2943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80c1c8cbe4e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e45fcf79547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eebf365a84c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40f94732644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726c35a3744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be3ba977647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90819d2a340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GSL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GSL INVEST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2 537 016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2 463 427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3 748 769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50 818 283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62 648 642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SLETTEBØ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Lyngbakken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GSL INVEST AS</a:t>
            </a:r>
          </a:p>
        </p:txBody>
      </p:sp>
    </p:spTree>
  </p:cSld>
  <p:clrMapOvr>
    <a:masterClrMapping xmlns:a="http://schemas.openxmlformats.org/drawingml/2006/main"/>
  </p:clrMapOvr>
</p:sld>
</file>