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70f23bb55f4c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82bd766aa74b55"/>
  </p:sldMasterIdLst>
  <p:sldIdLst>
    <p:sldId xmlns:r="http://schemas.openxmlformats.org/officeDocument/2006/relationships" id="256" r:id="R3f5b0179881442e5"/>
    <p:sldId xmlns:r="http://schemas.openxmlformats.org/officeDocument/2006/relationships" id="257" r:id="R93d18fa4f64648ee"/>
    <p:sldId xmlns:r="http://schemas.openxmlformats.org/officeDocument/2006/relationships" id="258" r:id="R618dc5e61dc04023"/>
    <p:sldId xmlns:r="http://schemas.openxmlformats.org/officeDocument/2006/relationships" id="259" r:id="R91b21a5ec23a42a3"/>
    <p:sldId xmlns:r="http://schemas.openxmlformats.org/officeDocument/2006/relationships" id="260" r:id="Rfed8ecb879e04e96"/>
    <p:sldId xmlns:r="http://schemas.openxmlformats.org/officeDocument/2006/relationships" id="261" r:id="R6b328259b8db42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82bd766aa74b55" /><Relationship Type="http://schemas.openxmlformats.org/officeDocument/2006/relationships/slide" Target="/ppt/slides/slide1.xml" Id="R3f5b0179881442e5" /><Relationship Type="http://schemas.openxmlformats.org/officeDocument/2006/relationships/slide" Target="/ppt/slides/slide2.xml" Id="R93d18fa4f64648ee" /><Relationship Type="http://schemas.openxmlformats.org/officeDocument/2006/relationships/slide" Target="/ppt/slides/slide3.xml" Id="R618dc5e61dc04023" /><Relationship Type="http://schemas.openxmlformats.org/officeDocument/2006/relationships/slide" Target="/ppt/slides/slide4.xml" Id="R91b21a5ec23a42a3" /><Relationship Type="http://schemas.openxmlformats.org/officeDocument/2006/relationships/slide" Target="/ppt/slides/slide5.xml" Id="Rfed8ecb879e04e96" /><Relationship Type="http://schemas.openxmlformats.org/officeDocument/2006/relationships/slide" Target="/ppt/slides/slide6.xml" Id="R6b328259b8db42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4cacb3025048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33b8327474274" /><Relationship Type="http://schemas.openxmlformats.org/officeDocument/2006/relationships/theme" Target="/ppt/slideMasters/theme/theme1.xml" Id="Rf2113f46f93e41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d33b83274742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8e6869c5347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c1aab440c48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9f122f23246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800d49e1045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cea3041a94e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9926eec284f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ITEUM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Holdalsnuten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rkallevik@gmail.com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989 259 342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