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7af2410b6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1fd4ac8d242b0"/>
  </p:sldMasterIdLst>
  <p:sldIdLst>
    <p:sldId xmlns:r="http://schemas.openxmlformats.org/officeDocument/2006/relationships" id="256" r:id="Rfa59f55fe6d344f9"/>
    <p:sldId xmlns:r="http://schemas.openxmlformats.org/officeDocument/2006/relationships" id="257" r:id="R9cf33fd85fff44b6"/>
    <p:sldId xmlns:r="http://schemas.openxmlformats.org/officeDocument/2006/relationships" id="258" r:id="Rbb2f08011786455a"/>
    <p:sldId xmlns:r="http://schemas.openxmlformats.org/officeDocument/2006/relationships" id="259" r:id="Rb5b769b7bce347e0"/>
    <p:sldId xmlns:r="http://schemas.openxmlformats.org/officeDocument/2006/relationships" id="260" r:id="R80ddcb3524e54965"/>
    <p:sldId xmlns:r="http://schemas.openxmlformats.org/officeDocument/2006/relationships" id="261" r:id="R43795eece27d41fc"/>
    <p:sldId xmlns:r="http://schemas.openxmlformats.org/officeDocument/2006/relationships" id="262" r:id="R6836cd7a68d3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1fd4ac8d242b0" /><Relationship Type="http://schemas.openxmlformats.org/officeDocument/2006/relationships/slide" Target="/ppt/slides/slide1.xml" Id="Rfa59f55fe6d344f9" /><Relationship Type="http://schemas.openxmlformats.org/officeDocument/2006/relationships/slide" Target="/ppt/slides/slide2.xml" Id="R9cf33fd85fff44b6" /><Relationship Type="http://schemas.openxmlformats.org/officeDocument/2006/relationships/slide" Target="/ppt/slides/slide3.xml" Id="Rbb2f08011786455a" /><Relationship Type="http://schemas.openxmlformats.org/officeDocument/2006/relationships/slide" Target="/ppt/slides/slide4.xml" Id="Rb5b769b7bce347e0" /><Relationship Type="http://schemas.openxmlformats.org/officeDocument/2006/relationships/slide" Target="/ppt/slides/slide5.xml" Id="R80ddcb3524e54965" /><Relationship Type="http://schemas.openxmlformats.org/officeDocument/2006/relationships/slide" Target="/ppt/slides/slide6.xml" Id="R43795eece27d41fc" /><Relationship Type="http://schemas.openxmlformats.org/officeDocument/2006/relationships/slide" Target="/ppt/slides/slide7.xml" Id="R6836cd7a68d3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0ddf495db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111360af94bdf" /><Relationship Type="http://schemas.openxmlformats.org/officeDocument/2006/relationships/theme" Target="/ppt/slideMasters/theme/theme1.xml" Id="R74aa8ca71d33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111360af9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e9b01f45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f4ac0e906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cb55b4bd5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81b15c292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069f4e78d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6d445f33c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9b1612c31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