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30a3f46207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389ef95344583"/>
  </p:sldMasterIdLst>
  <p:sldIdLst>
    <p:sldId xmlns:r="http://schemas.openxmlformats.org/officeDocument/2006/relationships" id="256" r:id="Ra0d8779aad044f83"/>
    <p:sldId xmlns:r="http://schemas.openxmlformats.org/officeDocument/2006/relationships" id="257" r:id="R0ca2232a11154700"/>
    <p:sldId xmlns:r="http://schemas.openxmlformats.org/officeDocument/2006/relationships" id="258" r:id="R8e24f9d437d045a2"/>
    <p:sldId xmlns:r="http://schemas.openxmlformats.org/officeDocument/2006/relationships" id="259" r:id="R1eacd38ee704411b"/>
    <p:sldId xmlns:r="http://schemas.openxmlformats.org/officeDocument/2006/relationships" id="260" r:id="R62eb6814dbee4e5d"/>
    <p:sldId xmlns:r="http://schemas.openxmlformats.org/officeDocument/2006/relationships" id="261" r:id="Rfd98dcb238e84833"/>
    <p:sldId xmlns:r="http://schemas.openxmlformats.org/officeDocument/2006/relationships" id="262" r:id="R674c7a71234d48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389ef95344583" /><Relationship Type="http://schemas.openxmlformats.org/officeDocument/2006/relationships/slide" Target="/ppt/slides/slide1.xml" Id="Ra0d8779aad044f83" /><Relationship Type="http://schemas.openxmlformats.org/officeDocument/2006/relationships/slide" Target="/ppt/slides/slide2.xml" Id="R0ca2232a11154700" /><Relationship Type="http://schemas.openxmlformats.org/officeDocument/2006/relationships/slide" Target="/ppt/slides/slide3.xml" Id="R8e24f9d437d045a2" /><Relationship Type="http://schemas.openxmlformats.org/officeDocument/2006/relationships/slide" Target="/ppt/slides/slide4.xml" Id="R1eacd38ee704411b" /><Relationship Type="http://schemas.openxmlformats.org/officeDocument/2006/relationships/slide" Target="/ppt/slides/slide5.xml" Id="R62eb6814dbee4e5d" /><Relationship Type="http://schemas.openxmlformats.org/officeDocument/2006/relationships/slide" Target="/ppt/slides/slide6.xml" Id="Rfd98dcb238e84833" /><Relationship Type="http://schemas.openxmlformats.org/officeDocument/2006/relationships/slide" Target="/ppt/slides/slide7.xml" Id="R674c7a71234d48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ca364c5f54a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c426545cf45db" /><Relationship Type="http://schemas.openxmlformats.org/officeDocument/2006/relationships/theme" Target="/ppt/slideMasters/theme/theme1.xml" Id="R370583cc5335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c426545cf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0ceba697b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fc5e682da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7d5da3a448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d4317fea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015aab28d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ee6d4198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eb6bfec5d46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