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ef069e980140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847fd58f1f4556"/>
  </p:sldMasterIdLst>
  <p:sldIdLst>
    <p:sldId xmlns:r="http://schemas.openxmlformats.org/officeDocument/2006/relationships" id="256" r:id="R612ea6360df14fbc"/>
    <p:sldId xmlns:r="http://schemas.openxmlformats.org/officeDocument/2006/relationships" id="257" r:id="R557d0b98e75641a2"/>
    <p:sldId xmlns:r="http://schemas.openxmlformats.org/officeDocument/2006/relationships" id="258" r:id="Rb036a7ed0cf647d8"/>
    <p:sldId xmlns:r="http://schemas.openxmlformats.org/officeDocument/2006/relationships" id="259" r:id="Rd397a275ac2d4e34"/>
    <p:sldId xmlns:r="http://schemas.openxmlformats.org/officeDocument/2006/relationships" id="260" r:id="R0272ed475beb4ce1"/>
    <p:sldId xmlns:r="http://schemas.openxmlformats.org/officeDocument/2006/relationships" id="261" r:id="R1a0fad30beab41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47fd58f1f4556" /><Relationship Type="http://schemas.openxmlformats.org/officeDocument/2006/relationships/slide" Target="/ppt/slides/slide1.xml" Id="R612ea6360df14fbc" /><Relationship Type="http://schemas.openxmlformats.org/officeDocument/2006/relationships/slide" Target="/ppt/slides/slide2.xml" Id="R557d0b98e75641a2" /><Relationship Type="http://schemas.openxmlformats.org/officeDocument/2006/relationships/slide" Target="/ppt/slides/slide3.xml" Id="Rb036a7ed0cf647d8" /><Relationship Type="http://schemas.openxmlformats.org/officeDocument/2006/relationships/slide" Target="/ppt/slides/slide4.xml" Id="Rd397a275ac2d4e34" /><Relationship Type="http://schemas.openxmlformats.org/officeDocument/2006/relationships/slide" Target="/ppt/slides/slide5.xml" Id="R0272ed475beb4ce1" /><Relationship Type="http://schemas.openxmlformats.org/officeDocument/2006/relationships/slide" Target="/ppt/slides/slide6.xml" Id="R1a0fad30beab41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dc1fa89da45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ce84e4bc844eb" /><Relationship Type="http://schemas.openxmlformats.org/officeDocument/2006/relationships/theme" Target="/ppt/slideMasters/theme/theme1.xml" Id="R18673b9916cc45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ce84e4bc844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668ad681d41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2a57fd8ac47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6cf0ee94f4b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97c95eb80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0e5295208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dea2dd3e1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43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berit@remeregnskap.no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