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7ec7d678d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3854fc1124388"/>
  </p:sldMasterIdLst>
  <p:sldIdLst>
    <p:sldId xmlns:r="http://schemas.openxmlformats.org/officeDocument/2006/relationships" id="256" r:id="Recd895039f9e4377"/>
    <p:sldId xmlns:r="http://schemas.openxmlformats.org/officeDocument/2006/relationships" id="257" r:id="R14184b7b995249dd"/>
    <p:sldId xmlns:r="http://schemas.openxmlformats.org/officeDocument/2006/relationships" id="258" r:id="R33d3bd3b52f64224"/>
    <p:sldId xmlns:r="http://schemas.openxmlformats.org/officeDocument/2006/relationships" id="259" r:id="Ree95c3e263ef44ae"/>
    <p:sldId xmlns:r="http://schemas.openxmlformats.org/officeDocument/2006/relationships" id="260" r:id="Rd09b99d10cab484b"/>
    <p:sldId xmlns:r="http://schemas.openxmlformats.org/officeDocument/2006/relationships" id="261" r:id="R7d9afd24f3314a05"/>
    <p:sldId xmlns:r="http://schemas.openxmlformats.org/officeDocument/2006/relationships" id="262" r:id="Ra354ca9cf441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3854fc1124388" /><Relationship Type="http://schemas.openxmlformats.org/officeDocument/2006/relationships/slide" Target="/ppt/slides/slide1.xml" Id="Recd895039f9e4377" /><Relationship Type="http://schemas.openxmlformats.org/officeDocument/2006/relationships/slide" Target="/ppt/slides/slide2.xml" Id="R14184b7b995249dd" /><Relationship Type="http://schemas.openxmlformats.org/officeDocument/2006/relationships/slide" Target="/ppt/slides/slide3.xml" Id="R33d3bd3b52f64224" /><Relationship Type="http://schemas.openxmlformats.org/officeDocument/2006/relationships/slide" Target="/ppt/slides/slide4.xml" Id="Ree95c3e263ef44ae" /><Relationship Type="http://schemas.openxmlformats.org/officeDocument/2006/relationships/slide" Target="/ppt/slides/slide5.xml" Id="Rd09b99d10cab484b" /><Relationship Type="http://schemas.openxmlformats.org/officeDocument/2006/relationships/slide" Target="/ppt/slides/slide6.xml" Id="R7d9afd24f3314a05" /><Relationship Type="http://schemas.openxmlformats.org/officeDocument/2006/relationships/slide" Target="/ppt/slides/slide7.xml" Id="Ra354ca9cf441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404b919b6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f589ab5e64dce" /><Relationship Type="http://schemas.openxmlformats.org/officeDocument/2006/relationships/theme" Target="/ppt/slideMasters/theme/theme1.xml" Id="R22a48224252b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f589ab5e6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5a8ffcc4a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32d88f4a2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7bb3dded0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753547723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7c59388af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2c89cab942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b7c80912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