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64daa635c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a6e4d1f244a50"/>
  </p:sldMasterIdLst>
  <p:sldIdLst>
    <p:sldId xmlns:r="http://schemas.openxmlformats.org/officeDocument/2006/relationships" id="256" r:id="R36b2381d5b314c75"/>
    <p:sldId xmlns:r="http://schemas.openxmlformats.org/officeDocument/2006/relationships" id="257" r:id="R4cc17e99f64b495d"/>
    <p:sldId xmlns:r="http://schemas.openxmlformats.org/officeDocument/2006/relationships" id="258" r:id="R7d385f077846441f"/>
    <p:sldId xmlns:r="http://schemas.openxmlformats.org/officeDocument/2006/relationships" id="259" r:id="R8ea54bd6285547c3"/>
    <p:sldId xmlns:r="http://schemas.openxmlformats.org/officeDocument/2006/relationships" id="260" r:id="Rb770e5a80f82410d"/>
    <p:sldId xmlns:r="http://schemas.openxmlformats.org/officeDocument/2006/relationships" id="261" r:id="Rdfd1379a8eab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a6e4d1f244a50" /><Relationship Type="http://schemas.openxmlformats.org/officeDocument/2006/relationships/slide" Target="/ppt/slides/slide1.xml" Id="R36b2381d5b314c75" /><Relationship Type="http://schemas.openxmlformats.org/officeDocument/2006/relationships/slide" Target="/ppt/slides/slide2.xml" Id="R4cc17e99f64b495d" /><Relationship Type="http://schemas.openxmlformats.org/officeDocument/2006/relationships/slide" Target="/ppt/slides/slide3.xml" Id="R7d385f077846441f" /><Relationship Type="http://schemas.openxmlformats.org/officeDocument/2006/relationships/slide" Target="/ppt/slides/slide4.xml" Id="R8ea54bd6285547c3" /><Relationship Type="http://schemas.openxmlformats.org/officeDocument/2006/relationships/slide" Target="/ppt/slides/slide5.xml" Id="Rb770e5a80f82410d" /><Relationship Type="http://schemas.openxmlformats.org/officeDocument/2006/relationships/slide" Target="/ppt/slides/slide6.xml" Id="Rdfd1379a8eab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cddad969d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497adebdb4070" /><Relationship Type="http://schemas.openxmlformats.org/officeDocument/2006/relationships/theme" Target="/ppt/slideMasters/theme/theme1.xml" Id="Refc0ac667f45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d497adebdb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b0153c3c4a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c72e163e6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0d0259e6c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68707e0e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9109a04d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7b1cd7737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Husvikveien 166B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 HOLDING AS</a:t>
            </a:r>
          </a:p>
        </p:txBody>
      </p:sp>
    </p:spTree>
  </p:cSld>
  <p:clrMapOvr>
    <a:masterClrMapping xmlns:a="http://schemas.openxmlformats.org/drawingml/2006/main"/>
  </p:clrMapOvr>
</p:sld>
</file>