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69681c85d7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bc98284e3488d"/>
  </p:sldMasterIdLst>
  <p:sldIdLst>
    <p:sldId xmlns:r="http://schemas.openxmlformats.org/officeDocument/2006/relationships" id="256" r:id="Rbfe741a100574333"/>
    <p:sldId xmlns:r="http://schemas.openxmlformats.org/officeDocument/2006/relationships" id="257" r:id="R7c86fc4130dc4f37"/>
    <p:sldId xmlns:r="http://schemas.openxmlformats.org/officeDocument/2006/relationships" id="258" r:id="Rd4703f7657ae41b7"/>
    <p:sldId xmlns:r="http://schemas.openxmlformats.org/officeDocument/2006/relationships" id="259" r:id="R5eeec55f21d74686"/>
    <p:sldId xmlns:r="http://schemas.openxmlformats.org/officeDocument/2006/relationships" id="260" r:id="Rc06befa43775458d"/>
    <p:sldId xmlns:r="http://schemas.openxmlformats.org/officeDocument/2006/relationships" id="261" r:id="Rba0d9c215dd744dd"/>
    <p:sldId xmlns:r="http://schemas.openxmlformats.org/officeDocument/2006/relationships" id="262" r:id="R4ba360b49f30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bc98284e3488d" /><Relationship Type="http://schemas.openxmlformats.org/officeDocument/2006/relationships/slide" Target="/ppt/slides/slide1.xml" Id="Rbfe741a100574333" /><Relationship Type="http://schemas.openxmlformats.org/officeDocument/2006/relationships/slide" Target="/ppt/slides/slide2.xml" Id="R7c86fc4130dc4f37" /><Relationship Type="http://schemas.openxmlformats.org/officeDocument/2006/relationships/slide" Target="/ppt/slides/slide3.xml" Id="Rd4703f7657ae41b7" /><Relationship Type="http://schemas.openxmlformats.org/officeDocument/2006/relationships/slide" Target="/ppt/slides/slide4.xml" Id="R5eeec55f21d74686" /><Relationship Type="http://schemas.openxmlformats.org/officeDocument/2006/relationships/slide" Target="/ppt/slides/slide5.xml" Id="Rc06befa43775458d" /><Relationship Type="http://schemas.openxmlformats.org/officeDocument/2006/relationships/slide" Target="/ppt/slides/slide6.xml" Id="Rba0d9c215dd744dd" /><Relationship Type="http://schemas.openxmlformats.org/officeDocument/2006/relationships/slide" Target="/ppt/slides/slide7.xml" Id="R4ba360b49f30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bd526f43b42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4785c06904385" /><Relationship Type="http://schemas.openxmlformats.org/officeDocument/2006/relationships/theme" Target="/ppt/slideMasters/theme/theme1.xml" Id="R7b35616c5bd8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04785c0690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3fbfa22ef4b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e16572afb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f2aefb2f2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b4ea4551d47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adf758eb1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75209c79e42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30c27219b46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DALI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21 351 850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22 361 441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ARNE NILSEN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LORENTZ HØIVIK NILSEN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EMELINE NAEVE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166B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DALI HOLDING AS</a:t>
            </a:r>
          </a:p>
        </p:txBody>
      </p:sp>
    </p:spTree>
  </p:cSld>
  <p:clrMapOvr>
    <a:masterClrMapping xmlns:a="http://schemas.openxmlformats.org/drawingml/2006/main"/>
  </p:clrMapOvr>
</p:sld>
</file>