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376964a57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0c5e1f0aa4170"/>
  </p:sldMasterIdLst>
  <p:sldIdLst>
    <p:sldId xmlns:r="http://schemas.openxmlformats.org/officeDocument/2006/relationships" id="256" r:id="Rb198544ae7354d98"/>
    <p:sldId xmlns:r="http://schemas.openxmlformats.org/officeDocument/2006/relationships" id="257" r:id="Rd35b3c348f864016"/>
    <p:sldId xmlns:r="http://schemas.openxmlformats.org/officeDocument/2006/relationships" id="258" r:id="R74732bf7a5a04fca"/>
    <p:sldId xmlns:r="http://schemas.openxmlformats.org/officeDocument/2006/relationships" id="259" r:id="Rca27d6d28c304e75"/>
    <p:sldId xmlns:r="http://schemas.openxmlformats.org/officeDocument/2006/relationships" id="260" r:id="Re7817bd631b3469c"/>
    <p:sldId xmlns:r="http://schemas.openxmlformats.org/officeDocument/2006/relationships" id="261" r:id="R0def2ceaa757403d"/>
    <p:sldId xmlns:r="http://schemas.openxmlformats.org/officeDocument/2006/relationships" id="262" r:id="R82afbf822737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0c5e1f0aa4170" /><Relationship Type="http://schemas.openxmlformats.org/officeDocument/2006/relationships/slide" Target="/ppt/slides/slide1.xml" Id="Rb198544ae7354d98" /><Relationship Type="http://schemas.openxmlformats.org/officeDocument/2006/relationships/slide" Target="/ppt/slides/slide2.xml" Id="Rd35b3c348f864016" /><Relationship Type="http://schemas.openxmlformats.org/officeDocument/2006/relationships/slide" Target="/ppt/slides/slide3.xml" Id="R74732bf7a5a04fca" /><Relationship Type="http://schemas.openxmlformats.org/officeDocument/2006/relationships/slide" Target="/ppt/slides/slide4.xml" Id="Rca27d6d28c304e75" /><Relationship Type="http://schemas.openxmlformats.org/officeDocument/2006/relationships/slide" Target="/ppt/slides/slide5.xml" Id="Re7817bd631b3469c" /><Relationship Type="http://schemas.openxmlformats.org/officeDocument/2006/relationships/slide" Target="/ppt/slides/slide6.xml" Id="R0def2ceaa757403d" /><Relationship Type="http://schemas.openxmlformats.org/officeDocument/2006/relationships/slide" Target="/ppt/slides/slide7.xml" Id="R82afbf822737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b8c00e54f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bd0ee5f3405d" /><Relationship Type="http://schemas.openxmlformats.org/officeDocument/2006/relationships/theme" Target="/ppt/slideMasters/theme/theme1.xml" Id="Rf43402d75292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0bd0ee5f3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cfd0e92ad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0a48abc15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79b7095ff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81f478508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aee1d82b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876535345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2747160e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