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807d9012e248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79f699a2cf74ae8"/>
  </p:sldMasterIdLst>
  <p:sldIdLst>
    <p:sldId xmlns:r="http://schemas.openxmlformats.org/officeDocument/2006/relationships" id="256" r:id="R816a7260b7ac400c"/>
    <p:sldId xmlns:r="http://schemas.openxmlformats.org/officeDocument/2006/relationships" id="257" r:id="R4c3ebe58df814ed5"/>
    <p:sldId xmlns:r="http://schemas.openxmlformats.org/officeDocument/2006/relationships" id="258" r:id="Rd023a9360708412e"/>
    <p:sldId xmlns:r="http://schemas.openxmlformats.org/officeDocument/2006/relationships" id="259" r:id="Rb08ef26cae964b2a"/>
    <p:sldId xmlns:r="http://schemas.openxmlformats.org/officeDocument/2006/relationships" id="260" r:id="R938619644dd74802"/>
    <p:sldId xmlns:r="http://schemas.openxmlformats.org/officeDocument/2006/relationships" id="261" r:id="Rac623b65d1df45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79f699a2cf74ae8" /><Relationship Type="http://schemas.openxmlformats.org/officeDocument/2006/relationships/slide" Target="/ppt/slides/slide1.xml" Id="R816a7260b7ac400c" /><Relationship Type="http://schemas.openxmlformats.org/officeDocument/2006/relationships/slide" Target="/ppt/slides/slide2.xml" Id="R4c3ebe58df814ed5" /><Relationship Type="http://schemas.openxmlformats.org/officeDocument/2006/relationships/slide" Target="/ppt/slides/slide3.xml" Id="Rd023a9360708412e" /><Relationship Type="http://schemas.openxmlformats.org/officeDocument/2006/relationships/slide" Target="/ppt/slides/slide4.xml" Id="Rb08ef26cae964b2a" /><Relationship Type="http://schemas.openxmlformats.org/officeDocument/2006/relationships/slide" Target="/ppt/slides/slide5.xml" Id="R938619644dd74802" /><Relationship Type="http://schemas.openxmlformats.org/officeDocument/2006/relationships/slide" Target="/ppt/slides/slide6.xml" Id="Rac623b65d1df45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0b1cbd2c40449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10e4a55bd4544" /><Relationship Type="http://schemas.openxmlformats.org/officeDocument/2006/relationships/theme" Target="/ppt/slideMasters/theme/theme1.xml" Id="R687eccfef2414b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10e4a55bd454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fd4ac9b2e489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a0793da81a4c6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3eb21037f48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0363f9da34cd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6e7caa7fb74c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6663f981f477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Våganeset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5106 Øvre 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989 260 324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JHA INVEST AS</a:t>
            </a:r>
          </a:p>
        </p:txBody>
      </p:sp>
    </p:spTree>
  </p:cSld>
  <p:clrMapOvr>
    <a:masterClrMapping xmlns:a="http://schemas.openxmlformats.org/drawingml/2006/main"/>
  </p:clrMapOvr>
</p:sld>
</file>