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e45a2374d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3c0d6d013545d7"/>
  </p:sldMasterIdLst>
  <p:sldIdLst>
    <p:sldId xmlns:r="http://schemas.openxmlformats.org/officeDocument/2006/relationships" id="256" r:id="R8b4fe762dbff4e30"/>
    <p:sldId xmlns:r="http://schemas.openxmlformats.org/officeDocument/2006/relationships" id="257" r:id="R009b7854f747496e"/>
    <p:sldId xmlns:r="http://schemas.openxmlformats.org/officeDocument/2006/relationships" id="258" r:id="R42c8e45a22794d0b"/>
    <p:sldId xmlns:r="http://schemas.openxmlformats.org/officeDocument/2006/relationships" id="259" r:id="R45770729d1de4c49"/>
    <p:sldId xmlns:r="http://schemas.openxmlformats.org/officeDocument/2006/relationships" id="260" r:id="Rd42397bac74143f4"/>
    <p:sldId xmlns:r="http://schemas.openxmlformats.org/officeDocument/2006/relationships" id="261" r:id="R5bcc490424784b57"/>
    <p:sldId xmlns:r="http://schemas.openxmlformats.org/officeDocument/2006/relationships" id="262" r:id="Rc6c25bf7853044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c0d6d013545d7" /><Relationship Type="http://schemas.openxmlformats.org/officeDocument/2006/relationships/slide" Target="/ppt/slides/slide1.xml" Id="R8b4fe762dbff4e30" /><Relationship Type="http://schemas.openxmlformats.org/officeDocument/2006/relationships/slide" Target="/ppt/slides/slide2.xml" Id="R009b7854f747496e" /><Relationship Type="http://schemas.openxmlformats.org/officeDocument/2006/relationships/slide" Target="/ppt/slides/slide3.xml" Id="R42c8e45a22794d0b" /><Relationship Type="http://schemas.openxmlformats.org/officeDocument/2006/relationships/slide" Target="/ppt/slides/slide4.xml" Id="R45770729d1de4c49" /><Relationship Type="http://schemas.openxmlformats.org/officeDocument/2006/relationships/slide" Target="/ppt/slides/slide5.xml" Id="Rd42397bac74143f4" /><Relationship Type="http://schemas.openxmlformats.org/officeDocument/2006/relationships/slide" Target="/ppt/slides/slide6.xml" Id="R5bcc490424784b57" /><Relationship Type="http://schemas.openxmlformats.org/officeDocument/2006/relationships/slide" Target="/ppt/slides/slide7.xml" Id="Rc6c25bf7853044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cd9da19ca4f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0ed7fc49643de" /><Relationship Type="http://schemas.openxmlformats.org/officeDocument/2006/relationships/theme" Target="/ppt/slideMasters/theme/theme1.xml" Id="R32880d5a1920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70ed7fc49643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23b17858f4e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df0c5bd3d40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f978d82a84d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51bbdf895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0bc2abd74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a3cc9605a43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eb228739d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JHA INVEST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5 328 960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19 855 893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19 980 374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HAUGERVÅG JON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Våganeset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