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0b190e58c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6b77df0e2476a"/>
  </p:sldMasterIdLst>
  <p:sldIdLst>
    <p:sldId xmlns:r="http://schemas.openxmlformats.org/officeDocument/2006/relationships" id="256" r:id="R56c153a1904d4754"/>
    <p:sldId xmlns:r="http://schemas.openxmlformats.org/officeDocument/2006/relationships" id="257" r:id="R3bfd514821b040ca"/>
    <p:sldId xmlns:r="http://schemas.openxmlformats.org/officeDocument/2006/relationships" id="258" r:id="Red61b0f6703048a4"/>
    <p:sldId xmlns:r="http://schemas.openxmlformats.org/officeDocument/2006/relationships" id="259" r:id="Raef6dc5e2c964bd2"/>
    <p:sldId xmlns:r="http://schemas.openxmlformats.org/officeDocument/2006/relationships" id="260" r:id="R4767a4ab942b4584"/>
    <p:sldId xmlns:r="http://schemas.openxmlformats.org/officeDocument/2006/relationships" id="261" r:id="R8cecaf8487d3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6b77df0e2476a" /><Relationship Type="http://schemas.openxmlformats.org/officeDocument/2006/relationships/slide" Target="/ppt/slides/slide1.xml" Id="R56c153a1904d4754" /><Relationship Type="http://schemas.openxmlformats.org/officeDocument/2006/relationships/slide" Target="/ppt/slides/slide2.xml" Id="R3bfd514821b040ca" /><Relationship Type="http://schemas.openxmlformats.org/officeDocument/2006/relationships/slide" Target="/ppt/slides/slide3.xml" Id="Red61b0f6703048a4" /><Relationship Type="http://schemas.openxmlformats.org/officeDocument/2006/relationships/slide" Target="/ppt/slides/slide4.xml" Id="Raef6dc5e2c964bd2" /><Relationship Type="http://schemas.openxmlformats.org/officeDocument/2006/relationships/slide" Target="/ppt/slides/slide5.xml" Id="R4767a4ab942b4584" /><Relationship Type="http://schemas.openxmlformats.org/officeDocument/2006/relationships/slide" Target="/ppt/slides/slide6.xml" Id="R8cecaf8487d3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8e92cfabc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7de926354ab9" /><Relationship Type="http://schemas.openxmlformats.org/officeDocument/2006/relationships/theme" Target="/ppt/slideMasters/theme/theme1.xml" Id="R1a4a425286bc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07de92635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397797773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33af33e5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6e1c651e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7fc66419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38033394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0ccfe1192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