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466cf0b87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d2e924ff54086"/>
  </p:sldMasterIdLst>
  <p:sldIdLst>
    <p:sldId xmlns:r="http://schemas.openxmlformats.org/officeDocument/2006/relationships" id="256" r:id="R5f5fd2278c5049c6"/>
    <p:sldId xmlns:r="http://schemas.openxmlformats.org/officeDocument/2006/relationships" id="257" r:id="Re5d7ad2db1074efe"/>
    <p:sldId xmlns:r="http://schemas.openxmlformats.org/officeDocument/2006/relationships" id="258" r:id="R4b0238c8a82948ec"/>
    <p:sldId xmlns:r="http://schemas.openxmlformats.org/officeDocument/2006/relationships" id="259" r:id="R8434428db85d42ee"/>
    <p:sldId xmlns:r="http://schemas.openxmlformats.org/officeDocument/2006/relationships" id="260" r:id="R61f76a3792c648da"/>
    <p:sldId xmlns:r="http://schemas.openxmlformats.org/officeDocument/2006/relationships" id="261" r:id="R2bf7db32f29e48db"/>
    <p:sldId xmlns:r="http://schemas.openxmlformats.org/officeDocument/2006/relationships" id="262" r:id="R84dd058bf28b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d2e924ff54086" /><Relationship Type="http://schemas.openxmlformats.org/officeDocument/2006/relationships/slide" Target="/ppt/slides/slide1.xml" Id="R5f5fd2278c5049c6" /><Relationship Type="http://schemas.openxmlformats.org/officeDocument/2006/relationships/slide" Target="/ppt/slides/slide2.xml" Id="Re5d7ad2db1074efe" /><Relationship Type="http://schemas.openxmlformats.org/officeDocument/2006/relationships/slide" Target="/ppt/slides/slide3.xml" Id="R4b0238c8a82948ec" /><Relationship Type="http://schemas.openxmlformats.org/officeDocument/2006/relationships/slide" Target="/ppt/slides/slide4.xml" Id="R8434428db85d42ee" /><Relationship Type="http://schemas.openxmlformats.org/officeDocument/2006/relationships/slide" Target="/ppt/slides/slide5.xml" Id="R61f76a3792c648da" /><Relationship Type="http://schemas.openxmlformats.org/officeDocument/2006/relationships/slide" Target="/ppt/slides/slide6.xml" Id="R2bf7db32f29e48db" /><Relationship Type="http://schemas.openxmlformats.org/officeDocument/2006/relationships/slide" Target="/ppt/slides/slide7.xml" Id="R84dd058bf28b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9f1fc0b68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4183f9e041b3" /><Relationship Type="http://schemas.openxmlformats.org/officeDocument/2006/relationships/theme" Target="/ppt/slideMasters/theme/theme1.xml" Id="R73aacd463434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14183f9e0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d234d9e7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7b37e847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5df475e2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ab55b463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d9dc55e4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85d4a249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970450a7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