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29c0d4291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bde53b35e4c6c"/>
  </p:sldMasterIdLst>
  <p:sldIdLst>
    <p:sldId xmlns:r="http://schemas.openxmlformats.org/officeDocument/2006/relationships" id="256" r:id="R59344b8da0a84177"/>
    <p:sldId xmlns:r="http://schemas.openxmlformats.org/officeDocument/2006/relationships" id="257" r:id="Ra2847f01f5784cc9"/>
    <p:sldId xmlns:r="http://schemas.openxmlformats.org/officeDocument/2006/relationships" id="258" r:id="R320baac3641d4803"/>
    <p:sldId xmlns:r="http://schemas.openxmlformats.org/officeDocument/2006/relationships" id="259" r:id="R4f3f9e69ee544c84"/>
    <p:sldId xmlns:r="http://schemas.openxmlformats.org/officeDocument/2006/relationships" id="260" r:id="R73d84b289802474e"/>
    <p:sldId xmlns:r="http://schemas.openxmlformats.org/officeDocument/2006/relationships" id="261" r:id="R69330af8b4ed46f6"/>
    <p:sldId xmlns:r="http://schemas.openxmlformats.org/officeDocument/2006/relationships" id="262" r:id="R0b6454257fbd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bde53b35e4c6c" /><Relationship Type="http://schemas.openxmlformats.org/officeDocument/2006/relationships/slide" Target="/ppt/slides/slide1.xml" Id="R59344b8da0a84177" /><Relationship Type="http://schemas.openxmlformats.org/officeDocument/2006/relationships/slide" Target="/ppt/slides/slide2.xml" Id="Ra2847f01f5784cc9" /><Relationship Type="http://schemas.openxmlformats.org/officeDocument/2006/relationships/slide" Target="/ppt/slides/slide3.xml" Id="R320baac3641d4803" /><Relationship Type="http://schemas.openxmlformats.org/officeDocument/2006/relationships/slide" Target="/ppt/slides/slide4.xml" Id="R4f3f9e69ee544c84" /><Relationship Type="http://schemas.openxmlformats.org/officeDocument/2006/relationships/slide" Target="/ppt/slides/slide5.xml" Id="R73d84b289802474e" /><Relationship Type="http://schemas.openxmlformats.org/officeDocument/2006/relationships/slide" Target="/ppt/slides/slide6.xml" Id="R69330af8b4ed46f6" /><Relationship Type="http://schemas.openxmlformats.org/officeDocument/2006/relationships/slide" Target="/ppt/slides/slide7.xml" Id="R0b6454257fbd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0b2881f40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37bde30e4381" /><Relationship Type="http://schemas.openxmlformats.org/officeDocument/2006/relationships/theme" Target="/ppt/slideMasters/theme/theme1.xml" Id="R240313daed03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d37bde30e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21f63c6d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0f1322eb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75b91352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30fb77a06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9fb4e960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d1a336ba7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4f29b1cc2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27 010 834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