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bdec109a544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b4646983994f93"/>
  </p:sldMasterIdLst>
  <p:sldIdLst>
    <p:sldId xmlns:r="http://schemas.openxmlformats.org/officeDocument/2006/relationships" id="256" r:id="R2744e869bb4448ad"/>
    <p:sldId xmlns:r="http://schemas.openxmlformats.org/officeDocument/2006/relationships" id="257" r:id="R670fd377d3a340bd"/>
    <p:sldId xmlns:r="http://schemas.openxmlformats.org/officeDocument/2006/relationships" id="258" r:id="Reff1aad9a5ff4005"/>
    <p:sldId xmlns:r="http://schemas.openxmlformats.org/officeDocument/2006/relationships" id="259" r:id="R08b6f01727fd473f"/>
    <p:sldId xmlns:r="http://schemas.openxmlformats.org/officeDocument/2006/relationships" id="260" r:id="R692d2d02f88b493d"/>
    <p:sldId xmlns:r="http://schemas.openxmlformats.org/officeDocument/2006/relationships" id="261" r:id="Ref1484e6618e44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4646983994f93" /><Relationship Type="http://schemas.openxmlformats.org/officeDocument/2006/relationships/slide" Target="/ppt/slides/slide1.xml" Id="R2744e869bb4448ad" /><Relationship Type="http://schemas.openxmlformats.org/officeDocument/2006/relationships/slide" Target="/ppt/slides/slide2.xml" Id="R670fd377d3a340bd" /><Relationship Type="http://schemas.openxmlformats.org/officeDocument/2006/relationships/slide" Target="/ppt/slides/slide3.xml" Id="Reff1aad9a5ff4005" /><Relationship Type="http://schemas.openxmlformats.org/officeDocument/2006/relationships/slide" Target="/ppt/slides/slide4.xml" Id="R08b6f01727fd473f" /><Relationship Type="http://schemas.openxmlformats.org/officeDocument/2006/relationships/slide" Target="/ppt/slides/slide5.xml" Id="R692d2d02f88b493d" /><Relationship Type="http://schemas.openxmlformats.org/officeDocument/2006/relationships/slide" Target="/ppt/slides/slide6.xml" Id="Ref1484e6618e44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d3f6e979f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eda915e034fbe" /><Relationship Type="http://schemas.openxmlformats.org/officeDocument/2006/relationships/theme" Target="/ppt/slideMasters/theme/theme1.xml" Id="R3e63f6e5d7a343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6eda915e03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1ff51c012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7038a183543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002ef914648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b03c00d8c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aedfcff9e45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91d3ab08a4c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GAYA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GAYA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GAYA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GAYA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GAYA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GAYA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989 261 843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GAYA AS</a:t>
            </a:r>
          </a:p>
        </p:txBody>
      </p:sp>
    </p:spTree>
  </p:cSld>
  <p:clrMapOvr>
    <a:masterClrMapping xmlns:a="http://schemas.openxmlformats.org/drawingml/2006/main"/>
  </p:clrMapOvr>
</p:sld>
</file>