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14b5c8e5f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b85b130424adf"/>
  </p:sldMasterIdLst>
  <p:sldIdLst>
    <p:sldId xmlns:r="http://schemas.openxmlformats.org/officeDocument/2006/relationships" id="256" r:id="R12170590f02d403f"/>
    <p:sldId xmlns:r="http://schemas.openxmlformats.org/officeDocument/2006/relationships" id="257" r:id="R691a66f21b6a4902"/>
    <p:sldId xmlns:r="http://schemas.openxmlformats.org/officeDocument/2006/relationships" id="258" r:id="Rfb1b32f8b851413e"/>
    <p:sldId xmlns:r="http://schemas.openxmlformats.org/officeDocument/2006/relationships" id="259" r:id="R98ed34db155247b5"/>
    <p:sldId xmlns:r="http://schemas.openxmlformats.org/officeDocument/2006/relationships" id="260" r:id="Ra882df213d2a4c1b"/>
    <p:sldId xmlns:r="http://schemas.openxmlformats.org/officeDocument/2006/relationships" id="261" r:id="R186af78487424047"/>
    <p:sldId xmlns:r="http://schemas.openxmlformats.org/officeDocument/2006/relationships" id="262" r:id="Rebbfb9848a05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b85b130424adf" /><Relationship Type="http://schemas.openxmlformats.org/officeDocument/2006/relationships/slide" Target="/ppt/slides/slide1.xml" Id="R12170590f02d403f" /><Relationship Type="http://schemas.openxmlformats.org/officeDocument/2006/relationships/slide" Target="/ppt/slides/slide2.xml" Id="R691a66f21b6a4902" /><Relationship Type="http://schemas.openxmlformats.org/officeDocument/2006/relationships/slide" Target="/ppt/slides/slide3.xml" Id="Rfb1b32f8b851413e" /><Relationship Type="http://schemas.openxmlformats.org/officeDocument/2006/relationships/slide" Target="/ppt/slides/slide4.xml" Id="R98ed34db155247b5" /><Relationship Type="http://schemas.openxmlformats.org/officeDocument/2006/relationships/slide" Target="/ppt/slides/slide5.xml" Id="Ra882df213d2a4c1b" /><Relationship Type="http://schemas.openxmlformats.org/officeDocument/2006/relationships/slide" Target="/ppt/slides/slide6.xml" Id="R186af78487424047" /><Relationship Type="http://schemas.openxmlformats.org/officeDocument/2006/relationships/slide" Target="/ppt/slides/slide7.xml" Id="Rebbfb9848a05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d544fce7d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c30b73f74ba7" /><Relationship Type="http://schemas.openxmlformats.org/officeDocument/2006/relationships/theme" Target="/ppt/slideMasters/theme/theme1.xml" Id="R16791edf5c69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dc30b73f7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5e7abdd81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f126d71b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666387dce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36fa0587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e31ad25da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32eae495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94bdea267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GAYA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33 199 027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33 719 468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STIG BLESVIK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