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fe5a15957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c65f3cd884004"/>
  </p:sldMasterIdLst>
  <p:sldIdLst>
    <p:sldId xmlns:r="http://schemas.openxmlformats.org/officeDocument/2006/relationships" id="256" r:id="R6704a5d9bfaa40a2"/>
    <p:sldId xmlns:r="http://schemas.openxmlformats.org/officeDocument/2006/relationships" id="257" r:id="R4ddaa6c22845421c"/>
    <p:sldId xmlns:r="http://schemas.openxmlformats.org/officeDocument/2006/relationships" id="258" r:id="R53b7092263504279"/>
    <p:sldId xmlns:r="http://schemas.openxmlformats.org/officeDocument/2006/relationships" id="259" r:id="Rd0ebdceb1bc24951"/>
    <p:sldId xmlns:r="http://schemas.openxmlformats.org/officeDocument/2006/relationships" id="260" r:id="R99e67a4912f94e9c"/>
    <p:sldId xmlns:r="http://schemas.openxmlformats.org/officeDocument/2006/relationships" id="261" r:id="R46a37935e3994d6a"/>
    <p:sldId xmlns:r="http://schemas.openxmlformats.org/officeDocument/2006/relationships" id="262" r:id="R5b8ff50d05e5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c65f3cd884004" /><Relationship Type="http://schemas.openxmlformats.org/officeDocument/2006/relationships/slide" Target="/ppt/slides/slide1.xml" Id="R6704a5d9bfaa40a2" /><Relationship Type="http://schemas.openxmlformats.org/officeDocument/2006/relationships/slide" Target="/ppt/slides/slide2.xml" Id="R4ddaa6c22845421c" /><Relationship Type="http://schemas.openxmlformats.org/officeDocument/2006/relationships/slide" Target="/ppt/slides/slide3.xml" Id="R53b7092263504279" /><Relationship Type="http://schemas.openxmlformats.org/officeDocument/2006/relationships/slide" Target="/ppt/slides/slide4.xml" Id="Rd0ebdceb1bc24951" /><Relationship Type="http://schemas.openxmlformats.org/officeDocument/2006/relationships/slide" Target="/ppt/slides/slide5.xml" Id="R99e67a4912f94e9c" /><Relationship Type="http://schemas.openxmlformats.org/officeDocument/2006/relationships/slide" Target="/ppt/slides/slide6.xml" Id="R46a37935e3994d6a" /><Relationship Type="http://schemas.openxmlformats.org/officeDocument/2006/relationships/slide" Target="/ppt/slides/slide7.xml" Id="R5b8ff50d05e5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b29a10ab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2d4f194c43d9" /><Relationship Type="http://schemas.openxmlformats.org/officeDocument/2006/relationships/theme" Target="/ppt/slideMasters/theme/theme1.xml" Id="Raeef079cdf67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c2d4f194c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292fa66a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50800e5f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f5c96893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b73fbf2e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64ac4f1c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84d13fff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2cfa6890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SANDVIKA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 REGNSKAP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JAMTH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OWE JAMTH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Claude Monets alle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sojamth@sandvika-regnskap.no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REGNSKAP HOLDING AS</a:t>
            </a:r>
          </a:p>
        </p:txBody>
      </p:sp>
    </p:spTree>
  </p:cSld>
  <p:clrMapOvr>
    <a:masterClrMapping xmlns:a="http://schemas.openxmlformats.org/drawingml/2006/main"/>
  </p:clrMapOvr>
</p:sld>
</file>