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10260bf2c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2c79fb16b4692"/>
  </p:sldMasterIdLst>
  <p:sldIdLst>
    <p:sldId xmlns:r="http://schemas.openxmlformats.org/officeDocument/2006/relationships" id="256" r:id="R6e884d84d8e34c6c"/>
    <p:sldId xmlns:r="http://schemas.openxmlformats.org/officeDocument/2006/relationships" id="257" r:id="Rdb726460e66f47c4"/>
    <p:sldId xmlns:r="http://schemas.openxmlformats.org/officeDocument/2006/relationships" id="258" r:id="R70d6bc378afe4759"/>
    <p:sldId xmlns:r="http://schemas.openxmlformats.org/officeDocument/2006/relationships" id="259" r:id="R3cc14f85a9ef4dfb"/>
    <p:sldId xmlns:r="http://schemas.openxmlformats.org/officeDocument/2006/relationships" id="260" r:id="Ra017a09b05444781"/>
    <p:sldId xmlns:r="http://schemas.openxmlformats.org/officeDocument/2006/relationships" id="261" r:id="R13c02def5b6a4a12"/>
    <p:sldId xmlns:r="http://schemas.openxmlformats.org/officeDocument/2006/relationships" id="262" r:id="R6538787eed9d4c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2c79fb16b4692" /><Relationship Type="http://schemas.openxmlformats.org/officeDocument/2006/relationships/slide" Target="/ppt/slides/slide1.xml" Id="R6e884d84d8e34c6c" /><Relationship Type="http://schemas.openxmlformats.org/officeDocument/2006/relationships/slide" Target="/ppt/slides/slide2.xml" Id="Rdb726460e66f47c4" /><Relationship Type="http://schemas.openxmlformats.org/officeDocument/2006/relationships/slide" Target="/ppt/slides/slide3.xml" Id="R70d6bc378afe4759" /><Relationship Type="http://schemas.openxmlformats.org/officeDocument/2006/relationships/slide" Target="/ppt/slides/slide4.xml" Id="R3cc14f85a9ef4dfb" /><Relationship Type="http://schemas.openxmlformats.org/officeDocument/2006/relationships/slide" Target="/ppt/slides/slide5.xml" Id="Ra017a09b05444781" /><Relationship Type="http://schemas.openxmlformats.org/officeDocument/2006/relationships/slide" Target="/ppt/slides/slide6.xml" Id="R13c02def5b6a4a12" /><Relationship Type="http://schemas.openxmlformats.org/officeDocument/2006/relationships/slide" Target="/ppt/slides/slide7.xml" Id="R6538787eed9d4c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15fca5698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8c3e903584165" /><Relationship Type="http://schemas.openxmlformats.org/officeDocument/2006/relationships/theme" Target="/ppt/slideMasters/theme/theme1.xml" Id="R99797289bda6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8c3e90358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c12a9faa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e7cec9ddd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68310e8c8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b5432df10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1de1eb484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46244126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66888340644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dan@dinrevisjon.no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