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73ef2f568a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81652c50e3404b"/>
  </p:sldMasterIdLst>
  <p:sldIdLst>
    <p:sldId xmlns:r="http://schemas.openxmlformats.org/officeDocument/2006/relationships" id="256" r:id="Re551a6452c6b4bed"/>
    <p:sldId xmlns:r="http://schemas.openxmlformats.org/officeDocument/2006/relationships" id="257" r:id="Rbfd045f17961487b"/>
    <p:sldId xmlns:r="http://schemas.openxmlformats.org/officeDocument/2006/relationships" id="258" r:id="R6bca82060cdf4d8d"/>
    <p:sldId xmlns:r="http://schemas.openxmlformats.org/officeDocument/2006/relationships" id="259" r:id="Rbc85ea4989054bea"/>
    <p:sldId xmlns:r="http://schemas.openxmlformats.org/officeDocument/2006/relationships" id="260" r:id="Rda6e8c7cfa6e4154"/>
    <p:sldId xmlns:r="http://schemas.openxmlformats.org/officeDocument/2006/relationships" id="261" r:id="R0ec0599a24b546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1652c50e3404b" /><Relationship Type="http://schemas.openxmlformats.org/officeDocument/2006/relationships/slide" Target="/ppt/slides/slide1.xml" Id="Re551a6452c6b4bed" /><Relationship Type="http://schemas.openxmlformats.org/officeDocument/2006/relationships/slide" Target="/ppt/slides/slide2.xml" Id="Rbfd045f17961487b" /><Relationship Type="http://schemas.openxmlformats.org/officeDocument/2006/relationships/slide" Target="/ppt/slides/slide3.xml" Id="R6bca82060cdf4d8d" /><Relationship Type="http://schemas.openxmlformats.org/officeDocument/2006/relationships/slide" Target="/ppt/slides/slide4.xml" Id="Rbc85ea4989054bea" /><Relationship Type="http://schemas.openxmlformats.org/officeDocument/2006/relationships/slide" Target="/ppt/slides/slide5.xml" Id="Rda6e8c7cfa6e4154" /><Relationship Type="http://schemas.openxmlformats.org/officeDocument/2006/relationships/slide" Target="/ppt/slides/slide6.xml" Id="R0ec0599a24b546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e06ca89704b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286b4bac4939" /><Relationship Type="http://schemas.openxmlformats.org/officeDocument/2006/relationships/theme" Target="/ppt/slideMasters/theme/theme1.xml" Id="Rc21103be9e7944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d286b4bac49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f2c2a974c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06ea2b7c148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61ac60ccc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efbc8a43a4e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20877bb93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5f6da9b9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