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fd0e4031814e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aee1c60f84b5a"/>
  </p:sldMasterIdLst>
  <p:sldIdLst>
    <p:sldId xmlns:r="http://schemas.openxmlformats.org/officeDocument/2006/relationships" id="256" r:id="R4363037b748a4395"/>
    <p:sldId xmlns:r="http://schemas.openxmlformats.org/officeDocument/2006/relationships" id="257" r:id="R94ba2b3b2cb9459f"/>
    <p:sldId xmlns:r="http://schemas.openxmlformats.org/officeDocument/2006/relationships" id="258" r:id="R342eda0410e0485f"/>
    <p:sldId xmlns:r="http://schemas.openxmlformats.org/officeDocument/2006/relationships" id="259" r:id="Re4eb1ccd945b46c1"/>
    <p:sldId xmlns:r="http://schemas.openxmlformats.org/officeDocument/2006/relationships" id="260" r:id="Rcf2151801eab43cd"/>
    <p:sldId xmlns:r="http://schemas.openxmlformats.org/officeDocument/2006/relationships" id="261" r:id="R119c4e4fe3de44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aee1c60f84b5a" /><Relationship Type="http://schemas.openxmlformats.org/officeDocument/2006/relationships/slide" Target="/ppt/slides/slide1.xml" Id="R4363037b748a4395" /><Relationship Type="http://schemas.openxmlformats.org/officeDocument/2006/relationships/slide" Target="/ppt/slides/slide2.xml" Id="R94ba2b3b2cb9459f" /><Relationship Type="http://schemas.openxmlformats.org/officeDocument/2006/relationships/slide" Target="/ppt/slides/slide3.xml" Id="R342eda0410e0485f" /><Relationship Type="http://schemas.openxmlformats.org/officeDocument/2006/relationships/slide" Target="/ppt/slides/slide4.xml" Id="Re4eb1ccd945b46c1" /><Relationship Type="http://schemas.openxmlformats.org/officeDocument/2006/relationships/slide" Target="/ppt/slides/slide5.xml" Id="Rcf2151801eab43cd" /><Relationship Type="http://schemas.openxmlformats.org/officeDocument/2006/relationships/slide" Target="/ppt/slides/slide6.xml" Id="R119c4e4fe3de44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3397eff7843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e53d3876942a7" /><Relationship Type="http://schemas.openxmlformats.org/officeDocument/2006/relationships/theme" Target="/ppt/slideMasters/theme/theme1.xml" Id="R94a10a1f8ae045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7e53d3876942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96133688d41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843d98f4c46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583623d2e4c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eb55b9d0547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78c6ad7c042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6be7b3f1d42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RHN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Sjølystveien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RHN INVEST AS</a:t>
            </a:r>
          </a:p>
        </p:txBody>
      </p:sp>
    </p:spTree>
  </p:cSld>
  <p:clrMapOvr>
    <a:masterClrMapping xmlns:a="http://schemas.openxmlformats.org/drawingml/2006/main"/>
  </p:clrMapOvr>
</p:sld>
</file>