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c78136ac3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70aaf4e4d4aee"/>
  </p:sldMasterIdLst>
  <p:sldIdLst>
    <p:sldId xmlns:r="http://schemas.openxmlformats.org/officeDocument/2006/relationships" id="256" r:id="Rce1063815ec540c5"/>
    <p:sldId xmlns:r="http://schemas.openxmlformats.org/officeDocument/2006/relationships" id="257" r:id="Rf104919def054b60"/>
    <p:sldId xmlns:r="http://schemas.openxmlformats.org/officeDocument/2006/relationships" id="258" r:id="Ree3382d4a08043fa"/>
    <p:sldId xmlns:r="http://schemas.openxmlformats.org/officeDocument/2006/relationships" id="259" r:id="R153018878fdb48d7"/>
    <p:sldId xmlns:r="http://schemas.openxmlformats.org/officeDocument/2006/relationships" id="260" r:id="R21ec61800b074897"/>
    <p:sldId xmlns:r="http://schemas.openxmlformats.org/officeDocument/2006/relationships" id="261" r:id="Rfbe067f4621d4041"/>
    <p:sldId xmlns:r="http://schemas.openxmlformats.org/officeDocument/2006/relationships" id="262" r:id="Rc04086504ff7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0aaf4e4d4aee" /><Relationship Type="http://schemas.openxmlformats.org/officeDocument/2006/relationships/slide" Target="/ppt/slides/slide1.xml" Id="Rce1063815ec540c5" /><Relationship Type="http://schemas.openxmlformats.org/officeDocument/2006/relationships/slide" Target="/ppt/slides/slide2.xml" Id="Rf104919def054b60" /><Relationship Type="http://schemas.openxmlformats.org/officeDocument/2006/relationships/slide" Target="/ppt/slides/slide3.xml" Id="Ree3382d4a08043fa" /><Relationship Type="http://schemas.openxmlformats.org/officeDocument/2006/relationships/slide" Target="/ppt/slides/slide4.xml" Id="R153018878fdb48d7" /><Relationship Type="http://schemas.openxmlformats.org/officeDocument/2006/relationships/slide" Target="/ppt/slides/slide5.xml" Id="R21ec61800b074897" /><Relationship Type="http://schemas.openxmlformats.org/officeDocument/2006/relationships/slide" Target="/ppt/slides/slide6.xml" Id="Rfbe067f4621d4041" /><Relationship Type="http://schemas.openxmlformats.org/officeDocument/2006/relationships/slide" Target="/ppt/slides/slide7.xml" Id="Rc04086504ff7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f8b5af177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f2ed8e454a96" /><Relationship Type="http://schemas.openxmlformats.org/officeDocument/2006/relationships/theme" Target="/ppt/slideMasters/theme/theme1.xml" Id="Rd06807902137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ef2ed8e45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cf39e3f5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31e3c32f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2cab8260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8c97b2aff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e2e85a838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eb9ce6e4e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73ad335e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