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ea2e2a1d664e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529121cfd54757"/>
  </p:sldMasterIdLst>
  <p:sldIdLst>
    <p:sldId xmlns:r="http://schemas.openxmlformats.org/officeDocument/2006/relationships" id="256" r:id="R16980205435d4de8"/>
    <p:sldId xmlns:r="http://schemas.openxmlformats.org/officeDocument/2006/relationships" id="257" r:id="R76a1d2daa312423d"/>
    <p:sldId xmlns:r="http://schemas.openxmlformats.org/officeDocument/2006/relationships" id="258" r:id="R47f2673f28094ca3"/>
    <p:sldId xmlns:r="http://schemas.openxmlformats.org/officeDocument/2006/relationships" id="259" r:id="R1879bdf04e4b48c0"/>
    <p:sldId xmlns:r="http://schemas.openxmlformats.org/officeDocument/2006/relationships" id="260" r:id="Rc49eddcb3e3a40a6"/>
    <p:sldId xmlns:r="http://schemas.openxmlformats.org/officeDocument/2006/relationships" id="261" r:id="R94d73f4c3bd24639"/>
    <p:sldId xmlns:r="http://schemas.openxmlformats.org/officeDocument/2006/relationships" id="262" r:id="Raa6d76623fc04b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529121cfd54757" /><Relationship Type="http://schemas.openxmlformats.org/officeDocument/2006/relationships/slide" Target="/ppt/slides/slide1.xml" Id="R16980205435d4de8" /><Relationship Type="http://schemas.openxmlformats.org/officeDocument/2006/relationships/slide" Target="/ppt/slides/slide2.xml" Id="R76a1d2daa312423d" /><Relationship Type="http://schemas.openxmlformats.org/officeDocument/2006/relationships/slide" Target="/ppt/slides/slide3.xml" Id="R47f2673f28094ca3" /><Relationship Type="http://schemas.openxmlformats.org/officeDocument/2006/relationships/slide" Target="/ppt/slides/slide4.xml" Id="R1879bdf04e4b48c0" /><Relationship Type="http://schemas.openxmlformats.org/officeDocument/2006/relationships/slide" Target="/ppt/slides/slide5.xml" Id="Rc49eddcb3e3a40a6" /><Relationship Type="http://schemas.openxmlformats.org/officeDocument/2006/relationships/slide" Target="/ppt/slides/slide6.xml" Id="R94d73f4c3bd24639" /><Relationship Type="http://schemas.openxmlformats.org/officeDocument/2006/relationships/slide" Target="/ppt/slides/slide7.xml" Id="Raa6d76623fc04b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5e99b88e3d4b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dabffc8094a23" /><Relationship Type="http://schemas.openxmlformats.org/officeDocument/2006/relationships/theme" Target="/ppt/slideMasters/theme/theme1.xml" Id="R39fbade6000348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1dabffc8094a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49e9ba6bd45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0b9cb663741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f1ee4d09d42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0d892fe1241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c30b918c147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ab03445e143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4fb432b5149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KAIKANTEN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KAIKANTEN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KAIKANTEN INVEST AS ble etablert [år] og holder til i Ballstad.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KAIKANTEN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KAIKANTEN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KAIKANTEN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839 642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2 272 343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7 953 234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KAIKANTEN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JOHNSEN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NYSTAD JOHNSEN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KAIKANTEN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Ballstadlandet 200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8373 Ballstad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989 264 370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KAIKANTEN INVEST AS</a:t>
            </a:r>
          </a:p>
        </p:txBody>
      </p:sp>
    </p:spTree>
  </p:cSld>
  <p:clrMapOvr>
    <a:masterClrMapping xmlns:a="http://schemas.openxmlformats.org/drawingml/2006/main"/>
  </p:clrMapOvr>
</p:sld>
</file>