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1f5d88c28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f7610f0004688"/>
  </p:sldMasterIdLst>
  <p:sldIdLst>
    <p:sldId xmlns:r="http://schemas.openxmlformats.org/officeDocument/2006/relationships" id="256" r:id="R0b3adc21cbb24c1a"/>
    <p:sldId xmlns:r="http://schemas.openxmlformats.org/officeDocument/2006/relationships" id="257" r:id="Rad7a26dccc4a465e"/>
    <p:sldId xmlns:r="http://schemas.openxmlformats.org/officeDocument/2006/relationships" id="258" r:id="R8bbaafff096b4bce"/>
    <p:sldId xmlns:r="http://schemas.openxmlformats.org/officeDocument/2006/relationships" id="259" r:id="Rd70c1fb0203c4b2b"/>
    <p:sldId xmlns:r="http://schemas.openxmlformats.org/officeDocument/2006/relationships" id="260" r:id="Rd422e024e2b54567"/>
    <p:sldId xmlns:r="http://schemas.openxmlformats.org/officeDocument/2006/relationships" id="261" r:id="Re8a720b28cf2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f7610f0004688" /><Relationship Type="http://schemas.openxmlformats.org/officeDocument/2006/relationships/slide" Target="/ppt/slides/slide1.xml" Id="R0b3adc21cbb24c1a" /><Relationship Type="http://schemas.openxmlformats.org/officeDocument/2006/relationships/slide" Target="/ppt/slides/slide2.xml" Id="Rad7a26dccc4a465e" /><Relationship Type="http://schemas.openxmlformats.org/officeDocument/2006/relationships/slide" Target="/ppt/slides/slide3.xml" Id="R8bbaafff096b4bce" /><Relationship Type="http://schemas.openxmlformats.org/officeDocument/2006/relationships/slide" Target="/ppt/slides/slide4.xml" Id="Rd70c1fb0203c4b2b" /><Relationship Type="http://schemas.openxmlformats.org/officeDocument/2006/relationships/slide" Target="/ppt/slides/slide5.xml" Id="Rd422e024e2b54567" /><Relationship Type="http://schemas.openxmlformats.org/officeDocument/2006/relationships/slide" Target="/ppt/slides/slide6.xml" Id="Re8a720b28cf2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0c22a1afe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27eb13f34676" /><Relationship Type="http://schemas.openxmlformats.org/officeDocument/2006/relationships/theme" Target="/ppt/slideMasters/theme/theme1.xml" Id="Ra2bbb1ec1556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f27eb13f3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92031c9d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2f7929544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6559f4d8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28b0d7d7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f50a754e9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8254054a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