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dedb18959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3f4572d184e1e"/>
  </p:sldMasterIdLst>
  <p:sldIdLst>
    <p:sldId xmlns:r="http://schemas.openxmlformats.org/officeDocument/2006/relationships" id="256" r:id="Rf7df3f15dbcd4b4d"/>
    <p:sldId xmlns:r="http://schemas.openxmlformats.org/officeDocument/2006/relationships" id="257" r:id="R26fd385aaba34e4d"/>
    <p:sldId xmlns:r="http://schemas.openxmlformats.org/officeDocument/2006/relationships" id="258" r:id="R1a5313848e314bb7"/>
    <p:sldId xmlns:r="http://schemas.openxmlformats.org/officeDocument/2006/relationships" id="259" r:id="R8333890f3f0c436c"/>
    <p:sldId xmlns:r="http://schemas.openxmlformats.org/officeDocument/2006/relationships" id="260" r:id="Racb61048b6214131"/>
    <p:sldId xmlns:r="http://schemas.openxmlformats.org/officeDocument/2006/relationships" id="261" r:id="Rd3e4896aa3754290"/>
    <p:sldId xmlns:r="http://schemas.openxmlformats.org/officeDocument/2006/relationships" id="262" r:id="Re7540967c49c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3f4572d184e1e" /><Relationship Type="http://schemas.openxmlformats.org/officeDocument/2006/relationships/slide" Target="/ppt/slides/slide1.xml" Id="Rf7df3f15dbcd4b4d" /><Relationship Type="http://schemas.openxmlformats.org/officeDocument/2006/relationships/slide" Target="/ppt/slides/slide2.xml" Id="R26fd385aaba34e4d" /><Relationship Type="http://schemas.openxmlformats.org/officeDocument/2006/relationships/slide" Target="/ppt/slides/slide3.xml" Id="R1a5313848e314bb7" /><Relationship Type="http://schemas.openxmlformats.org/officeDocument/2006/relationships/slide" Target="/ppt/slides/slide4.xml" Id="R8333890f3f0c436c" /><Relationship Type="http://schemas.openxmlformats.org/officeDocument/2006/relationships/slide" Target="/ppt/slides/slide5.xml" Id="Racb61048b6214131" /><Relationship Type="http://schemas.openxmlformats.org/officeDocument/2006/relationships/slide" Target="/ppt/slides/slide6.xml" Id="Rd3e4896aa3754290" /><Relationship Type="http://schemas.openxmlformats.org/officeDocument/2006/relationships/slide" Target="/ppt/slides/slide7.xml" Id="Re7540967c49c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f8f8b0b21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1253c00d84d38" /><Relationship Type="http://schemas.openxmlformats.org/officeDocument/2006/relationships/theme" Target="/ppt/slideMasters/theme/theme1.xml" Id="Raa901015e2ba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1253c00d8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32353248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206af7291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1a9a662fc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105acb0d6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a7957cf96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5a5c4e465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cf090fc78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BAGLERGATEN 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BAGLERGATEN 1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4 555 669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