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ac68246a440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24fb896a944b7"/>
  </p:sldMasterIdLst>
  <p:sldIdLst>
    <p:sldId xmlns:r="http://schemas.openxmlformats.org/officeDocument/2006/relationships" id="256" r:id="Rdd91c2e478d94722"/>
    <p:sldId xmlns:r="http://schemas.openxmlformats.org/officeDocument/2006/relationships" id="257" r:id="Re66268ab997e4c34"/>
    <p:sldId xmlns:r="http://schemas.openxmlformats.org/officeDocument/2006/relationships" id="258" r:id="R2928863c61134d9a"/>
    <p:sldId xmlns:r="http://schemas.openxmlformats.org/officeDocument/2006/relationships" id="259" r:id="Rb7decfb27fba469c"/>
    <p:sldId xmlns:r="http://schemas.openxmlformats.org/officeDocument/2006/relationships" id="260" r:id="R3c09960e81704333"/>
    <p:sldId xmlns:r="http://schemas.openxmlformats.org/officeDocument/2006/relationships" id="261" r:id="Rac7573cd78114645"/>
    <p:sldId xmlns:r="http://schemas.openxmlformats.org/officeDocument/2006/relationships" id="262" r:id="Rd3ab7448cf9647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24fb896a944b7" /><Relationship Type="http://schemas.openxmlformats.org/officeDocument/2006/relationships/slide" Target="/ppt/slides/slide1.xml" Id="Rdd91c2e478d94722" /><Relationship Type="http://schemas.openxmlformats.org/officeDocument/2006/relationships/slide" Target="/ppt/slides/slide2.xml" Id="Re66268ab997e4c34" /><Relationship Type="http://schemas.openxmlformats.org/officeDocument/2006/relationships/slide" Target="/ppt/slides/slide3.xml" Id="R2928863c61134d9a" /><Relationship Type="http://schemas.openxmlformats.org/officeDocument/2006/relationships/slide" Target="/ppt/slides/slide4.xml" Id="Rb7decfb27fba469c" /><Relationship Type="http://schemas.openxmlformats.org/officeDocument/2006/relationships/slide" Target="/ppt/slides/slide5.xml" Id="R3c09960e81704333" /><Relationship Type="http://schemas.openxmlformats.org/officeDocument/2006/relationships/slide" Target="/ppt/slides/slide6.xml" Id="Rac7573cd78114645" /><Relationship Type="http://schemas.openxmlformats.org/officeDocument/2006/relationships/slide" Target="/ppt/slides/slide7.xml" Id="Rd3ab7448cf9647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e8dc84e9046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198488595418c" /><Relationship Type="http://schemas.openxmlformats.org/officeDocument/2006/relationships/theme" Target="/ppt/slideMasters/theme/theme1.xml" Id="Ra82cc0bec5404b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d19848859541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75da9ee9147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c819133de45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0af2075d1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b3ac8f4b147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7889d5cf049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2bcc90fb747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e0a49657c4e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SOLO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2 356 591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KJERSTIN SANNES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71 11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989 265 237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