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70f4adb60246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7d1693a5194698"/>
  </p:sldMasterIdLst>
  <p:sldIdLst>
    <p:sldId xmlns:r="http://schemas.openxmlformats.org/officeDocument/2006/relationships" id="256" r:id="R58863129eea044a6"/>
    <p:sldId xmlns:r="http://schemas.openxmlformats.org/officeDocument/2006/relationships" id="257" r:id="R3a5ddfe7ed3d42e6"/>
    <p:sldId xmlns:r="http://schemas.openxmlformats.org/officeDocument/2006/relationships" id="258" r:id="Rfa19b9e58a114f41"/>
    <p:sldId xmlns:r="http://schemas.openxmlformats.org/officeDocument/2006/relationships" id="259" r:id="Ra442b09d30aa42a0"/>
    <p:sldId xmlns:r="http://schemas.openxmlformats.org/officeDocument/2006/relationships" id="260" r:id="R11e454b84d6240a8"/>
    <p:sldId xmlns:r="http://schemas.openxmlformats.org/officeDocument/2006/relationships" id="261" r:id="R076ffec2fc274cf2"/>
    <p:sldId xmlns:r="http://schemas.openxmlformats.org/officeDocument/2006/relationships" id="262" r:id="R6658f59eea4b49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7d1693a5194698" /><Relationship Type="http://schemas.openxmlformats.org/officeDocument/2006/relationships/slide" Target="/ppt/slides/slide1.xml" Id="R58863129eea044a6" /><Relationship Type="http://schemas.openxmlformats.org/officeDocument/2006/relationships/slide" Target="/ppt/slides/slide2.xml" Id="R3a5ddfe7ed3d42e6" /><Relationship Type="http://schemas.openxmlformats.org/officeDocument/2006/relationships/slide" Target="/ppt/slides/slide3.xml" Id="Rfa19b9e58a114f41" /><Relationship Type="http://schemas.openxmlformats.org/officeDocument/2006/relationships/slide" Target="/ppt/slides/slide4.xml" Id="Ra442b09d30aa42a0" /><Relationship Type="http://schemas.openxmlformats.org/officeDocument/2006/relationships/slide" Target="/ppt/slides/slide5.xml" Id="R11e454b84d6240a8" /><Relationship Type="http://schemas.openxmlformats.org/officeDocument/2006/relationships/slide" Target="/ppt/slides/slide6.xml" Id="R076ffec2fc274cf2" /><Relationship Type="http://schemas.openxmlformats.org/officeDocument/2006/relationships/slide" Target="/ppt/slides/slide7.xml" Id="R6658f59eea4b49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9b851257d84b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5d551423a4d47" /><Relationship Type="http://schemas.openxmlformats.org/officeDocument/2006/relationships/theme" Target="/ppt/slideMasters/theme/theme1.xml" Id="Re17b06edc15845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d5d551423a4d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0b74ba7f249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b83bdf23a4a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95052f89f45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36241be3948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92968c2b546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83e335f3d46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5a0101a104d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TFR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TFR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4 596 973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4 518 900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2 823 815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28 122 699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57 545 257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FRAURUD THOMAS 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Bruksenhetsnummer H0301, Sorgenfrigata 18B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989 265 326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