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87da7fd552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2f833e8fd4e1a"/>
  </p:sldMasterIdLst>
  <p:sldIdLst>
    <p:sldId xmlns:r="http://schemas.openxmlformats.org/officeDocument/2006/relationships" id="256" r:id="R4291d6ffa8be44f1"/>
    <p:sldId xmlns:r="http://schemas.openxmlformats.org/officeDocument/2006/relationships" id="257" r:id="R973ae1fd62b04272"/>
    <p:sldId xmlns:r="http://schemas.openxmlformats.org/officeDocument/2006/relationships" id="258" r:id="Rde62895094bb48a7"/>
    <p:sldId xmlns:r="http://schemas.openxmlformats.org/officeDocument/2006/relationships" id="259" r:id="R96f0fed468ea449d"/>
    <p:sldId xmlns:r="http://schemas.openxmlformats.org/officeDocument/2006/relationships" id="260" r:id="Rf820b54492474621"/>
    <p:sldId xmlns:r="http://schemas.openxmlformats.org/officeDocument/2006/relationships" id="261" r:id="Rd47ea6bb99804e77"/>
    <p:sldId xmlns:r="http://schemas.openxmlformats.org/officeDocument/2006/relationships" id="262" r:id="R040b719016f546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2f833e8fd4e1a" /><Relationship Type="http://schemas.openxmlformats.org/officeDocument/2006/relationships/slide" Target="/ppt/slides/slide1.xml" Id="R4291d6ffa8be44f1" /><Relationship Type="http://schemas.openxmlformats.org/officeDocument/2006/relationships/slide" Target="/ppt/slides/slide2.xml" Id="R973ae1fd62b04272" /><Relationship Type="http://schemas.openxmlformats.org/officeDocument/2006/relationships/slide" Target="/ppt/slides/slide3.xml" Id="Rde62895094bb48a7" /><Relationship Type="http://schemas.openxmlformats.org/officeDocument/2006/relationships/slide" Target="/ppt/slides/slide4.xml" Id="R96f0fed468ea449d" /><Relationship Type="http://schemas.openxmlformats.org/officeDocument/2006/relationships/slide" Target="/ppt/slides/slide5.xml" Id="Rf820b54492474621" /><Relationship Type="http://schemas.openxmlformats.org/officeDocument/2006/relationships/slide" Target="/ppt/slides/slide6.xml" Id="Rd47ea6bb99804e77" /><Relationship Type="http://schemas.openxmlformats.org/officeDocument/2006/relationships/slide" Target="/ppt/slides/slide7.xml" Id="R040b719016f546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2a571d97f41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95a53fea743c6" /><Relationship Type="http://schemas.openxmlformats.org/officeDocument/2006/relationships/theme" Target="/ppt/slideMasters/theme/theme1.xml" Id="R6f49138a46b74e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f95a53fea743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e9d68896e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9b55133de4e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d1f8d206543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cccf264e6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423a3eedf4c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32ead493a47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7f03bdb104f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LØKKEN-INVEST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1 733 843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9 802 605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10 420 714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TORE 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Prestegårdsskogen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36 44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989 266 144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LØKKEN-INVEST AS</a:t>
            </a:r>
          </a:p>
        </p:txBody>
      </p:sp>
    </p:spTree>
  </p:cSld>
  <p:clrMapOvr>
    <a:masterClrMapping xmlns:a="http://schemas.openxmlformats.org/drawingml/2006/main"/>
  </p:clrMapOvr>
</p:sld>
</file>