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8494c8bd3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1f18c509c4d01"/>
  </p:sldMasterIdLst>
  <p:sldIdLst>
    <p:sldId xmlns:r="http://schemas.openxmlformats.org/officeDocument/2006/relationships" id="256" r:id="R77855ae19c614d4a"/>
    <p:sldId xmlns:r="http://schemas.openxmlformats.org/officeDocument/2006/relationships" id="257" r:id="Ra2f190e0388d422c"/>
    <p:sldId xmlns:r="http://schemas.openxmlformats.org/officeDocument/2006/relationships" id="258" r:id="R89ae342750544afb"/>
    <p:sldId xmlns:r="http://schemas.openxmlformats.org/officeDocument/2006/relationships" id="259" r:id="R4d5830bd62dd4425"/>
    <p:sldId xmlns:r="http://schemas.openxmlformats.org/officeDocument/2006/relationships" id="260" r:id="Rd1613343fde84694"/>
    <p:sldId xmlns:r="http://schemas.openxmlformats.org/officeDocument/2006/relationships" id="261" r:id="R889fa8f5b5b543f0"/>
    <p:sldId xmlns:r="http://schemas.openxmlformats.org/officeDocument/2006/relationships" id="262" r:id="R6d7555f1b07e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1f18c509c4d01" /><Relationship Type="http://schemas.openxmlformats.org/officeDocument/2006/relationships/slide" Target="/ppt/slides/slide1.xml" Id="R77855ae19c614d4a" /><Relationship Type="http://schemas.openxmlformats.org/officeDocument/2006/relationships/slide" Target="/ppt/slides/slide2.xml" Id="Ra2f190e0388d422c" /><Relationship Type="http://schemas.openxmlformats.org/officeDocument/2006/relationships/slide" Target="/ppt/slides/slide3.xml" Id="R89ae342750544afb" /><Relationship Type="http://schemas.openxmlformats.org/officeDocument/2006/relationships/slide" Target="/ppt/slides/slide4.xml" Id="R4d5830bd62dd4425" /><Relationship Type="http://schemas.openxmlformats.org/officeDocument/2006/relationships/slide" Target="/ppt/slides/slide5.xml" Id="Rd1613343fde84694" /><Relationship Type="http://schemas.openxmlformats.org/officeDocument/2006/relationships/slide" Target="/ppt/slides/slide6.xml" Id="R889fa8f5b5b543f0" /><Relationship Type="http://schemas.openxmlformats.org/officeDocument/2006/relationships/slide" Target="/ppt/slides/slide7.xml" Id="R6d7555f1b07e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7ca1ef1b8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985c061f24476" /><Relationship Type="http://schemas.openxmlformats.org/officeDocument/2006/relationships/theme" Target="/ppt/slideMasters/theme/theme1.xml" Id="R898dafbd0c63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985c061f2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1f5efad4b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508e8dc0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57d3bb5f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54253f21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9a768f26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c268edcb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4266ff24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543 142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JAN GEIRBJØRN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MOBERG INVEST AS</a:t>
            </a:r>
          </a:p>
        </p:txBody>
      </p:sp>
    </p:spTree>
  </p:cSld>
  <p:clrMapOvr>
    <a:masterClrMapping xmlns:a="http://schemas.openxmlformats.org/drawingml/2006/main"/>
  </p:clrMapOvr>
</p:sld>
</file>