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47b5062b2140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aeaca063b84205"/>
  </p:sldMasterIdLst>
  <p:sldIdLst>
    <p:sldId xmlns:r="http://schemas.openxmlformats.org/officeDocument/2006/relationships" id="256" r:id="R3ac587789c2a4cf6"/>
    <p:sldId xmlns:r="http://schemas.openxmlformats.org/officeDocument/2006/relationships" id="257" r:id="Rd1271457115a4a80"/>
    <p:sldId xmlns:r="http://schemas.openxmlformats.org/officeDocument/2006/relationships" id="258" r:id="R7373ba266606497d"/>
    <p:sldId xmlns:r="http://schemas.openxmlformats.org/officeDocument/2006/relationships" id="259" r:id="Rc05a4598932b443b"/>
    <p:sldId xmlns:r="http://schemas.openxmlformats.org/officeDocument/2006/relationships" id="260" r:id="R1d579f7ad6964d72"/>
    <p:sldId xmlns:r="http://schemas.openxmlformats.org/officeDocument/2006/relationships" id="261" r:id="Rf2373933bf1c4435"/>
    <p:sldId xmlns:r="http://schemas.openxmlformats.org/officeDocument/2006/relationships" id="262" r:id="R3291f0a9a3cc4e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aeaca063b84205" /><Relationship Type="http://schemas.openxmlformats.org/officeDocument/2006/relationships/slide" Target="/ppt/slides/slide1.xml" Id="R3ac587789c2a4cf6" /><Relationship Type="http://schemas.openxmlformats.org/officeDocument/2006/relationships/slide" Target="/ppt/slides/slide2.xml" Id="Rd1271457115a4a80" /><Relationship Type="http://schemas.openxmlformats.org/officeDocument/2006/relationships/slide" Target="/ppt/slides/slide3.xml" Id="R7373ba266606497d" /><Relationship Type="http://schemas.openxmlformats.org/officeDocument/2006/relationships/slide" Target="/ppt/slides/slide4.xml" Id="Rc05a4598932b443b" /><Relationship Type="http://schemas.openxmlformats.org/officeDocument/2006/relationships/slide" Target="/ppt/slides/slide5.xml" Id="R1d579f7ad6964d72" /><Relationship Type="http://schemas.openxmlformats.org/officeDocument/2006/relationships/slide" Target="/ppt/slides/slide6.xml" Id="Rf2373933bf1c4435" /><Relationship Type="http://schemas.openxmlformats.org/officeDocument/2006/relationships/slide" Target="/ppt/slides/slide7.xml" Id="R3291f0a9a3cc4e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c633ef226043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4ea7a2f6d4dc2" /><Relationship Type="http://schemas.openxmlformats.org/officeDocument/2006/relationships/theme" Target="/ppt/slideMasters/theme/theme1.xml" Id="Rc7365eaf68cf49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04ea7a2f6d4d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600273ca843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dcf2d26ec43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fbda09ea64d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2e648eb5946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6a521f0144b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19ba0c54e42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ea9887f6541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VICTORY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VICTORY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VICTORY INVEST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VICTORY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VICTORY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VICTORY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−264 157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VICTORY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SANDBERG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VICTORY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Irene Sæther, Letesvegen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VICTORY INVEST AS</a:t>
            </a:r>
          </a:p>
        </p:txBody>
      </p:sp>
    </p:spTree>
  </p:cSld>
  <p:clrMapOvr>
    <a:masterClrMapping xmlns:a="http://schemas.openxmlformats.org/drawingml/2006/main"/>
  </p:clrMapOvr>
</p:sld>
</file>