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94c78746664a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29ce86347f4308"/>
  </p:sldMasterIdLst>
  <p:sldIdLst>
    <p:sldId xmlns:r="http://schemas.openxmlformats.org/officeDocument/2006/relationships" id="256" r:id="Ra789be417ff34db0"/>
    <p:sldId xmlns:r="http://schemas.openxmlformats.org/officeDocument/2006/relationships" id="257" r:id="R246ceab86fe144e4"/>
    <p:sldId xmlns:r="http://schemas.openxmlformats.org/officeDocument/2006/relationships" id="258" r:id="R0e26da5c4624483d"/>
    <p:sldId xmlns:r="http://schemas.openxmlformats.org/officeDocument/2006/relationships" id="259" r:id="Rebf635622b064ab4"/>
    <p:sldId xmlns:r="http://schemas.openxmlformats.org/officeDocument/2006/relationships" id="260" r:id="R663f296b58dd417a"/>
    <p:sldId xmlns:r="http://schemas.openxmlformats.org/officeDocument/2006/relationships" id="261" r:id="Ra99a397c6687480f"/>
    <p:sldId xmlns:r="http://schemas.openxmlformats.org/officeDocument/2006/relationships" id="262" r:id="R658c47caebd841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29ce86347f4308" /><Relationship Type="http://schemas.openxmlformats.org/officeDocument/2006/relationships/slide" Target="/ppt/slides/slide1.xml" Id="Ra789be417ff34db0" /><Relationship Type="http://schemas.openxmlformats.org/officeDocument/2006/relationships/slide" Target="/ppt/slides/slide2.xml" Id="R246ceab86fe144e4" /><Relationship Type="http://schemas.openxmlformats.org/officeDocument/2006/relationships/slide" Target="/ppt/slides/slide3.xml" Id="R0e26da5c4624483d" /><Relationship Type="http://schemas.openxmlformats.org/officeDocument/2006/relationships/slide" Target="/ppt/slides/slide4.xml" Id="Rebf635622b064ab4" /><Relationship Type="http://schemas.openxmlformats.org/officeDocument/2006/relationships/slide" Target="/ppt/slides/slide5.xml" Id="R663f296b58dd417a" /><Relationship Type="http://schemas.openxmlformats.org/officeDocument/2006/relationships/slide" Target="/ppt/slides/slide6.xml" Id="Ra99a397c6687480f" /><Relationship Type="http://schemas.openxmlformats.org/officeDocument/2006/relationships/slide" Target="/ppt/slides/slide7.xml" Id="R658c47caebd841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5472e5887f44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6d36df550495f" /><Relationship Type="http://schemas.openxmlformats.org/officeDocument/2006/relationships/theme" Target="/ppt/slideMasters/theme/theme1.xml" Id="R9265c9f7cefa4b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e6d36df55049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398747bf245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28b436be948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36de918ae40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1fbfa1b4948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d2f45d67a42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b35233e024a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800e754cc42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MARTINSEN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MARTINSEN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MARTINSEN HOLDING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MARTINSEN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MARTINSEN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MARTINSEN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5 779 685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52 287 289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53 054 021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MARTINSEN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WERNER MARTINSEN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MARTINSEN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Martinsen, Raumnessaga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989 266 764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MARTINSEN HOLDING AS</a:t>
            </a:r>
          </a:p>
        </p:txBody>
      </p:sp>
    </p:spTree>
  </p:cSld>
  <p:clrMapOvr>
    <a:masterClrMapping xmlns:a="http://schemas.openxmlformats.org/drawingml/2006/main"/>
  </p:clrMapOvr>
</p:sld>
</file>