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2a43f0c03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de8df6c7a4eb0"/>
  </p:sldMasterIdLst>
  <p:sldIdLst>
    <p:sldId xmlns:r="http://schemas.openxmlformats.org/officeDocument/2006/relationships" id="256" r:id="Ra0c5af55db484765"/>
    <p:sldId xmlns:r="http://schemas.openxmlformats.org/officeDocument/2006/relationships" id="257" r:id="R30fb69f2d3ce4ce1"/>
    <p:sldId xmlns:r="http://schemas.openxmlformats.org/officeDocument/2006/relationships" id="258" r:id="R7b073dff44c04759"/>
    <p:sldId xmlns:r="http://schemas.openxmlformats.org/officeDocument/2006/relationships" id="259" r:id="R624a28af79234eb4"/>
    <p:sldId xmlns:r="http://schemas.openxmlformats.org/officeDocument/2006/relationships" id="260" r:id="R78754ee6d2da4206"/>
    <p:sldId xmlns:r="http://schemas.openxmlformats.org/officeDocument/2006/relationships" id="261" r:id="R946f85e7b9d9413d"/>
    <p:sldId xmlns:r="http://schemas.openxmlformats.org/officeDocument/2006/relationships" id="262" r:id="R5666b76bccaf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de8df6c7a4eb0" /><Relationship Type="http://schemas.openxmlformats.org/officeDocument/2006/relationships/slide" Target="/ppt/slides/slide1.xml" Id="Ra0c5af55db484765" /><Relationship Type="http://schemas.openxmlformats.org/officeDocument/2006/relationships/slide" Target="/ppt/slides/slide2.xml" Id="R30fb69f2d3ce4ce1" /><Relationship Type="http://schemas.openxmlformats.org/officeDocument/2006/relationships/slide" Target="/ppt/slides/slide3.xml" Id="R7b073dff44c04759" /><Relationship Type="http://schemas.openxmlformats.org/officeDocument/2006/relationships/slide" Target="/ppt/slides/slide4.xml" Id="R624a28af79234eb4" /><Relationship Type="http://schemas.openxmlformats.org/officeDocument/2006/relationships/slide" Target="/ppt/slides/slide5.xml" Id="R78754ee6d2da4206" /><Relationship Type="http://schemas.openxmlformats.org/officeDocument/2006/relationships/slide" Target="/ppt/slides/slide6.xml" Id="R946f85e7b9d9413d" /><Relationship Type="http://schemas.openxmlformats.org/officeDocument/2006/relationships/slide" Target="/ppt/slides/slide7.xml" Id="R5666b76bccaf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bc29097c9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2c4f8d884a39" /><Relationship Type="http://schemas.openxmlformats.org/officeDocument/2006/relationships/theme" Target="/ppt/slideMasters/theme/theme1.xml" Id="Rd279a42fb9c6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52c4f8d88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b5719778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d9662b0c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06687615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bc922afa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23d5dd68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3dcff4fb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4143361e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FONTURA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29 399 237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147 843 910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148 677 869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FON  –  79,9 %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SÆLØR FON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OMRE FON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