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541720b966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b50a115dbb4e1c"/>
  </p:sldMasterIdLst>
  <p:sldIdLst>
    <p:sldId xmlns:r="http://schemas.openxmlformats.org/officeDocument/2006/relationships" id="256" r:id="Rc286b8db54b44fda"/>
    <p:sldId xmlns:r="http://schemas.openxmlformats.org/officeDocument/2006/relationships" id="257" r:id="Rddc5b897c17f4c9d"/>
    <p:sldId xmlns:r="http://schemas.openxmlformats.org/officeDocument/2006/relationships" id="258" r:id="Rbf7c528f782e451a"/>
    <p:sldId xmlns:r="http://schemas.openxmlformats.org/officeDocument/2006/relationships" id="259" r:id="R4fe39fb3c05a425b"/>
    <p:sldId xmlns:r="http://schemas.openxmlformats.org/officeDocument/2006/relationships" id="260" r:id="R27655d5392514461"/>
    <p:sldId xmlns:r="http://schemas.openxmlformats.org/officeDocument/2006/relationships" id="261" r:id="Rd566bccfa4b34111"/>
    <p:sldId xmlns:r="http://schemas.openxmlformats.org/officeDocument/2006/relationships" id="262" r:id="Rda6d0cb7408e4a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50a115dbb4e1c" /><Relationship Type="http://schemas.openxmlformats.org/officeDocument/2006/relationships/slide" Target="/ppt/slides/slide1.xml" Id="Rc286b8db54b44fda" /><Relationship Type="http://schemas.openxmlformats.org/officeDocument/2006/relationships/slide" Target="/ppt/slides/slide2.xml" Id="Rddc5b897c17f4c9d" /><Relationship Type="http://schemas.openxmlformats.org/officeDocument/2006/relationships/slide" Target="/ppt/slides/slide3.xml" Id="Rbf7c528f782e451a" /><Relationship Type="http://schemas.openxmlformats.org/officeDocument/2006/relationships/slide" Target="/ppt/slides/slide4.xml" Id="R4fe39fb3c05a425b" /><Relationship Type="http://schemas.openxmlformats.org/officeDocument/2006/relationships/slide" Target="/ppt/slides/slide5.xml" Id="R27655d5392514461" /><Relationship Type="http://schemas.openxmlformats.org/officeDocument/2006/relationships/slide" Target="/ppt/slides/slide6.xml" Id="Rd566bccfa4b34111" /><Relationship Type="http://schemas.openxmlformats.org/officeDocument/2006/relationships/slide" Target="/ppt/slides/slide7.xml" Id="Rda6d0cb7408e4a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d176ef6f4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5097a5e714049" /><Relationship Type="http://schemas.openxmlformats.org/officeDocument/2006/relationships/theme" Target="/ppt/slideMasters/theme/theme1.xml" Id="Rf149605216d240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5097a5e71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95172d69e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b8bf537234a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acb1c8cc447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bbd5c3b9643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fd7ae8cff49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0cbe6f0994a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9a99ddfda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HALVORSEN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HALVORSEN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HALVORSEN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HALVORSEN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HALVORSEN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HALVORSEN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2 894 581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3 213 670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HALVORSEN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TROND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HALVORSEN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Dusavikveien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989 267 906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HALVORSEN INVEST AS</a:t>
            </a:r>
          </a:p>
        </p:txBody>
      </p:sp>
    </p:spTree>
  </p:cSld>
  <p:clrMapOvr>
    <a:masterClrMapping xmlns:a="http://schemas.openxmlformats.org/drawingml/2006/main"/>
  </p:clrMapOvr>
</p:sld>
</file>