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a2cd8b1d354a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93c8fd2ca34496"/>
  </p:sldMasterIdLst>
  <p:sldIdLst>
    <p:sldId xmlns:r="http://schemas.openxmlformats.org/officeDocument/2006/relationships" id="256" r:id="R12cb851bc6944ffe"/>
    <p:sldId xmlns:r="http://schemas.openxmlformats.org/officeDocument/2006/relationships" id="257" r:id="Rdf2ee49b689b4738"/>
    <p:sldId xmlns:r="http://schemas.openxmlformats.org/officeDocument/2006/relationships" id="258" r:id="R871879e05cb741fc"/>
    <p:sldId xmlns:r="http://schemas.openxmlformats.org/officeDocument/2006/relationships" id="259" r:id="R6c796aa118cd4411"/>
    <p:sldId xmlns:r="http://schemas.openxmlformats.org/officeDocument/2006/relationships" id="260" r:id="R5fd03d0561ab4d90"/>
    <p:sldId xmlns:r="http://schemas.openxmlformats.org/officeDocument/2006/relationships" id="261" r:id="R3db7999037104080"/>
    <p:sldId xmlns:r="http://schemas.openxmlformats.org/officeDocument/2006/relationships" id="262" r:id="Rd14bf920d6164b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93c8fd2ca34496" /><Relationship Type="http://schemas.openxmlformats.org/officeDocument/2006/relationships/slide" Target="/ppt/slides/slide1.xml" Id="R12cb851bc6944ffe" /><Relationship Type="http://schemas.openxmlformats.org/officeDocument/2006/relationships/slide" Target="/ppt/slides/slide2.xml" Id="Rdf2ee49b689b4738" /><Relationship Type="http://schemas.openxmlformats.org/officeDocument/2006/relationships/slide" Target="/ppt/slides/slide3.xml" Id="R871879e05cb741fc" /><Relationship Type="http://schemas.openxmlformats.org/officeDocument/2006/relationships/slide" Target="/ppt/slides/slide4.xml" Id="R6c796aa118cd4411" /><Relationship Type="http://schemas.openxmlformats.org/officeDocument/2006/relationships/slide" Target="/ppt/slides/slide5.xml" Id="R5fd03d0561ab4d90" /><Relationship Type="http://schemas.openxmlformats.org/officeDocument/2006/relationships/slide" Target="/ppt/slides/slide6.xml" Id="R3db7999037104080" /><Relationship Type="http://schemas.openxmlformats.org/officeDocument/2006/relationships/slide" Target="/ppt/slides/slide7.xml" Id="Rd14bf920d6164b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d9b2e6fd0d4a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f78ed0a4774454" /><Relationship Type="http://schemas.openxmlformats.org/officeDocument/2006/relationships/theme" Target="/ppt/slideMasters/theme/theme1.xml" Id="R67c8658c767844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f78ed0a47744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cdcb8ab56249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6c1b60643e43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bfc214b3c849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1da873237642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0de4d4cfc45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8aa359344048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fdf2de242d49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PÅL KLAASTAD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PÅL KLAASTAD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KLAASTAD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PÅL KLAASTAD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PÅL KLAASTAD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PÅL KLAASTAD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−118 188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1 686 382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3 437 224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4 693 924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PÅL KLAASTAD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SKJØNHAUG KLAASTAD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PÅL KLAASTAD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Økernveien 246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989 268 090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PÅL KLAASTAD HOLDING AS</a:t>
            </a:r>
          </a:p>
        </p:txBody>
      </p:sp>
    </p:spTree>
  </p:cSld>
  <p:clrMapOvr>
    <a:masterClrMapping xmlns:a="http://schemas.openxmlformats.org/drawingml/2006/main"/>
  </p:clrMapOvr>
</p:sld>
</file>