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f569b716db44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22f06418b94151"/>
  </p:sldMasterIdLst>
  <p:sldIdLst>
    <p:sldId xmlns:r="http://schemas.openxmlformats.org/officeDocument/2006/relationships" id="256" r:id="R12d14c5cf38f460e"/>
    <p:sldId xmlns:r="http://schemas.openxmlformats.org/officeDocument/2006/relationships" id="257" r:id="R58c1e123d7794c17"/>
    <p:sldId xmlns:r="http://schemas.openxmlformats.org/officeDocument/2006/relationships" id="258" r:id="Rd8c5d397bf324a40"/>
    <p:sldId xmlns:r="http://schemas.openxmlformats.org/officeDocument/2006/relationships" id="259" r:id="R4ad5e43dac844e9f"/>
    <p:sldId xmlns:r="http://schemas.openxmlformats.org/officeDocument/2006/relationships" id="260" r:id="Rfbf61bb95dbb4466"/>
    <p:sldId xmlns:r="http://schemas.openxmlformats.org/officeDocument/2006/relationships" id="261" r:id="Ra5e58c081dfb4a59"/>
    <p:sldId xmlns:r="http://schemas.openxmlformats.org/officeDocument/2006/relationships" id="262" r:id="Ra9ddf2ff206143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2f06418b94151" /><Relationship Type="http://schemas.openxmlformats.org/officeDocument/2006/relationships/slide" Target="/ppt/slides/slide1.xml" Id="R12d14c5cf38f460e" /><Relationship Type="http://schemas.openxmlformats.org/officeDocument/2006/relationships/slide" Target="/ppt/slides/slide2.xml" Id="R58c1e123d7794c17" /><Relationship Type="http://schemas.openxmlformats.org/officeDocument/2006/relationships/slide" Target="/ppt/slides/slide3.xml" Id="Rd8c5d397bf324a40" /><Relationship Type="http://schemas.openxmlformats.org/officeDocument/2006/relationships/slide" Target="/ppt/slides/slide4.xml" Id="R4ad5e43dac844e9f" /><Relationship Type="http://schemas.openxmlformats.org/officeDocument/2006/relationships/slide" Target="/ppt/slides/slide5.xml" Id="Rfbf61bb95dbb4466" /><Relationship Type="http://schemas.openxmlformats.org/officeDocument/2006/relationships/slide" Target="/ppt/slides/slide6.xml" Id="Ra5e58c081dfb4a59" /><Relationship Type="http://schemas.openxmlformats.org/officeDocument/2006/relationships/slide" Target="/ppt/slides/slide7.xml" Id="Ra9ddf2ff206143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6f84e4f18d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8cd3a89744aa6" /><Relationship Type="http://schemas.openxmlformats.org/officeDocument/2006/relationships/theme" Target="/ppt/slideMasters/theme/theme1.xml" Id="Rfc2af97c309a4a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08cd3a89744a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aaeda550a42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48831429840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c9516667c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d42e490fc4f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f022462b246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7260c2df948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95679972d4a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FRØYA SKIPSINVEST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 SKIPSINVEST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47 431 820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47 621 499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ERLING LARSEN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BJØRN LARSEN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ERLING LARSEN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