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4050495acd4b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c6ee4b98b94412"/>
  </p:sldMasterIdLst>
  <p:sldIdLst>
    <p:sldId xmlns:r="http://schemas.openxmlformats.org/officeDocument/2006/relationships" id="256" r:id="Rd171e8e24f1f4143"/>
    <p:sldId xmlns:r="http://schemas.openxmlformats.org/officeDocument/2006/relationships" id="257" r:id="Raec2d88310134509"/>
    <p:sldId xmlns:r="http://schemas.openxmlformats.org/officeDocument/2006/relationships" id="258" r:id="Rf860b9c81bf64aa8"/>
    <p:sldId xmlns:r="http://schemas.openxmlformats.org/officeDocument/2006/relationships" id="259" r:id="R197147c3325a4f4f"/>
    <p:sldId xmlns:r="http://schemas.openxmlformats.org/officeDocument/2006/relationships" id="260" r:id="R1a96d61b4ea64602"/>
    <p:sldId xmlns:r="http://schemas.openxmlformats.org/officeDocument/2006/relationships" id="261" r:id="R97bd02850d9d4020"/>
    <p:sldId xmlns:r="http://schemas.openxmlformats.org/officeDocument/2006/relationships" id="262" r:id="Rff9562a6735a4e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c6ee4b98b94412" /><Relationship Type="http://schemas.openxmlformats.org/officeDocument/2006/relationships/slide" Target="/ppt/slides/slide1.xml" Id="Rd171e8e24f1f4143" /><Relationship Type="http://schemas.openxmlformats.org/officeDocument/2006/relationships/slide" Target="/ppt/slides/slide2.xml" Id="Raec2d88310134509" /><Relationship Type="http://schemas.openxmlformats.org/officeDocument/2006/relationships/slide" Target="/ppt/slides/slide3.xml" Id="Rf860b9c81bf64aa8" /><Relationship Type="http://schemas.openxmlformats.org/officeDocument/2006/relationships/slide" Target="/ppt/slides/slide4.xml" Id="R197147c3325a4f4f" /><Relationship Type="http://schemas.openxmlformats.org/officeDocument/2006/relationships/slide" Target="/ppt/slides/slide5.xml" Id="R1a96d61b4ea64602" /><Relationship Type="http://schemas.openxmlformats.org/officeDocument/2006/relationships/slide" Target="/ppt/slides/slide6.xml" Id="R97bd02850d9d4020" /><Relationship Type="http://schemas.openxmlformats.org/officeDocument/2006/relationships/slide" Target="/ppt/slides/slide7.xml" Id="Rff9562a6735a4e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91b4257b414b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bbd7310b33425e" /><Relationship Type="http://schemas.openxmlformats.org/officeDocument/2006/relationships/theme" Target="/ppt/slideMasters/theme/theme1.xml" Id="R5dbf2ee698b34a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bbd7310b3342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02d061fa254c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5c6a2ba3e94e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fcc21d7f8442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85ae3ea33744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db09b8bbc440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b7bea8ae524e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be7644559846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CHOICE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CHOICE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CHOICE CONSULT AS ble etablert [år] og holder til i Stadsbygd.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CHOICE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CHOICE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CHOICE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137 931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1 541 632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1 693 405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CHOICE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JØNVIK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CHOICE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Pertrøveien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7105 Stadsbygd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989 271 342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CHOICE CONSULT AS</a:t>
            </a:r>
          </a:p>
        </p:txBody>
      </p:sp>
    </p:spTree>
  </p:cSld>
  <p:clrMapOvr>
    <a:masterClrMapping xmlns:a="http://schemas.openxmlformats.org/drawingml/2006/main"/>
  </p:clrMapOvr>
</p:sld>
</file>