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a4c78ce63d40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66b2bf0ddd4116"/>
  </p:sldMasterIdLst>
  <p:sldIdLst>
    <p:sldId xmlns:r="http://schemas.openxmlformats.org/officeDocument/2006/relationships" id="256" r:id="R801d4db5d25a49b7"/>
    <p:sldId xmlns:r="http://schemas.openxmlformats.org/officeDocument/2006/relationships" id="257" r:id="R9e7461693887460a"/>
    <p:sldId xmlns:r="http://schemas.openxmlformats.org/officeDocument/2006/relationships" id="258" r:id="R6d07f6ceb8014fa0"/>
    <p:sldId xmlns:r="http://schemas.openxmlformats.org/officeDocument/2006/relationships" id="259" r:id="Raa3187c5f76b49e0"/>
    <p:sldId xmlns:r="http://schemas.openxmlformats.org/officeDocument/2006/relationships" id="260" r:id="R8b26bc219a264fa2"/>
    <p:sldId xmlns:r="http://schemas.openxmlformats.org/officeDocument/2006/relationships" id="261" r:id="Rf735a6eb9aee4f72"/>
    <p:sldId xmlns:r="http://schemas.openxmlformats.org/officeDocument/2006/relationships" id="262" r:id="Rf7d5377e37904c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6b2bf0ddd4116" /><Relationship Type="http://schemas.openxmlformats.org/officeDocument/2006/relationships/slide" Target="/ppt/slides/slide1.xml" Id="R801d4db5d25a49b7" /><Relationship Type="http://schemas.openxmlformats.org/officeDocument/2006/relationships/slide" Target="/ppt/slides/slide2.xml" Id="R9e7461693887460a" /><Relationship Type="http://schemas.openxmlformats.org/officeDocument/2006/relationships/slide" Target="/ppt/slides/slide3.xml" Id="R6d07f6ceb8014fa0" /><Relationship Type="http://schemas.openxmlformats.org/officeDocument/2006/relationships/slide" Target="/ppt/slides/slide4.xml" Id="Raa3187c5f76b49e0" /><Relationship Type="http://schemas.openxmlformats.org/officeDocument/2006/relationships/slide" Target="/ppt/slides/slide5.xml" Id="R8b26bc219a264fa2" /><Relationship Type="http://schemas.openxmlformats.org/officeDocument/2006/relationships/slide" Target="/ppt/slides/slide6.xml" Id="Rf735a6eb9aee4f72" /><Relationship Type="http://schemas.openxmlformats.org/officeDocument/2006/relationships/slide" Target="/ppt/slides/slide7.xml" Id="Rf7d5377e37904c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f950fe4064b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b0321c91e438d" /><Relationship Type="http://schemas.openxmlformats.org/officeDocument/2006/relationships/theme" Target="/ppt/slideMasters/theme/theme1.xml" Id="R83367783278145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2b0321c91e43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8a88f74d144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90c581e6446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5c89060fb44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d9850ac9d4e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47040d4624e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525ca9a8b4a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9b1ea7eae4a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SJOG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1 651 691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15 170 819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15 276 517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 GEORG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Schous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989 271 857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 AS</a:t>
            </a:r>
          </a:p>
        </p:txBody>
      </p:sp>
    </p:spTree>
  </p:cSld>
  <p:clrMapOvr>
    <a:masterClrMapping xmlns:a="http://schemas.openxmlformats.org/drawingml/2006/main"/>
  </p:clrMapOvr>
</p:sld>
</file>