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58e35084934e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4a32b859724908"/>
  </p:sldMasterIdLst>
  <p:sldIdLst>
    <p:sldId xmlns:r="http://schemas.openxmlformats.org/officeDocument/2006/relationships" id="256" r:id="R5cd0a980f6e64b64"/>
    <p:sldId xmlns:r="http://schemas.openxmlformats.org/officeDocument/2006/relationships" id="257" r:id="Rcf87147020914413"/>
    <p:sldId xmlns:r="http://schemas.openxmlformats.org/officeDocument/2006/relationships" id="258" r:id="R31f4426dbbdb4e46"/>
    <p:sldId xmlns:r="http://schemas.openxmlformats.org/officeDocument/2006/relationships" id="259" r:id="R47dab23d85444374"/>
    <p:sldId xmlns:r="http://schemas.openxmlformats.org/officeDocument/2006/relationships" id="260" r:id="R5d1e9f175cf54ee1"/>
    <p:sldId xmlns:r="http://schemas.openxmlformats.org/officeDocument/2006/relationships" id="261" r:id="Rb8ca1cfc46d541c0"/>
    <p:sldId xmlns:r="http://schemas.openxmlformats.org/officeDocument/2006/relationships" id="262" r:id="Rb1882bebee5945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4a32b859724908" /><Relationship Type="http://schemas.openxmlformats.org/officeDocument/2006/relationships/slide" Target="/ppt/slides/slide1.xml" Id="R5cd0a980f6e64b64" /><Relationship Type="http://schemas.openxmlformats.org/officeDocument/2006/relationships/slide" Target="/ppt/slides/slide2.xml" Id="Rcf87147020914413" /><Relationship Type="http://schemas.openxmlformats.org/officeDocument/2006/relationships/slide" Target="/ppt/slides/slide3.xml" Id="R31f4426dbbdb4e46" /><Relationship Type="http://schemas.openxmlformats.org/officeDocument/2006/relationships/slide" Target="/ppt/slides/slide4.xml" Id="R47dab23d85444374" /><Relationship Type="http://schemas.openxmlformats.org/officeDocument/2006/relationships/slide" Target="/ppt/slides/slide5.xml" Id="R5d1e9f175cf54ee1" /><Relationship Type="http://schemas.openxmlformats.org/officeDocument/2006/relationships/slide" Target="/ppt/slides/slide6.xml" Id="Rb8ca1cfc46d541c0" /><Relationship Type="http://schemas.openxmlformats.org/officeDocument/2006/relationships/slide" Target="/ppt/slides/slide7.xml" Id="Rb1882bebee5945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ce77d2b59749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e96eb0f194c85" /><Relationship Type="http://schemas.openxmlformats.org/officeDocument/2006/relationships/theme" Target="/ppt/slideMasters/theme/theme1.xml" Id="R7908ac0c86ba44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1e96eb0f194c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aaf35e94a44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b47ae169843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cc62502cd4e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4f994e72842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ad9d3c7fe4e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c0b442dc64c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c4c0e7a2b47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 CAPITAL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3 509 160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2 027 304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18 634 258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157 754 026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157 884 258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EIE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