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055490ab8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8f96b458542f4"/>
  </p:sldMasterIdLst>
  <p:sldIdLst>
    <p:sldId xmlns:r="http://schemas.openxmlformats.org/officeDocument/2006/relationships" id="256" r:id="R69dc658b1c2b4dd1"/>
    <p:sldId xmlns:r="http://schemas.openxmlformats.org/officeDocument/2006/relationships" id="257" r:id="Rd5ba2140035940f3"/>
    <p:sldId xmlns:r="http://schemas.openxmlformats.org/officeDocument/2006/relationships" id="258" r:id="Rf771e0f03fa14436"/>
    <p:sldId xmlns:r="http://schemas.openxmlformats.org/officeDocument/2006/relationships" id="259" r:id="R95afaa0fe73a4190"/>
    <p:sldId xmlns:r="http://schemas.openxmlformats.org/officeDocument/2006/relationships" id="260" r:id="R922d22ce07284844"/>
    <p:sldId xmlns:r="http://schemas.openxmlformats.org/officeDocument/2006/relationships" id="261" r:id="R7605de1ae8de42bb"/>
    <p:sldId xmlns:r="http://schemas.openxmlformats.org/officeDocument/2006/relationships" id="262" r:id="R67874915432e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8f96b458542f4" /><Relationship Type="http://schemas.openxmlformats.org/officeDocument/2006/relationships/slide" Target="/ppt/slides/slide1.xml" Id="R69dc658b1c2b4dd1" /><Relationship Type="http://schemas.openxmlformats.org/officeDocument/2006/relationships/slide" Target="/ppt/slides/slide2.xml" Id="Rd5ba2140035940f3" /><Relationship Type="http://schemas.openxmlformats.org/officeDocument/2006/relationships/slide" Target="/ppt/slides/slide3.xml" Id="Rf771e0f03fa14436" /><Relationship Type="http://schemas.openxmlformats.org/officeDocument/2006/relationships/slide" Target="/ppt/slides/slide4.xml" Id="R95afaa0fe73a4190" /><Relationship Type="http://schemas.openxmlformats.org/officeDocument/2006/relationships/slide" Target="/ppt/slides/slide5.xml" Id="R922d22ce07284844" /><Relationship Type="http://schemas.openxmlformats.org/officeDocument/2006/relationships/slide" Target="/ppt/slides/slide6.xml" Id="R7605de1ae8de42bb" /><Relationship Type="http://schemas.openxmlformats.org/officeDocument/2006/relationships/slide" Target="/ppt/slides/slide7.xml" Id="R67874915432e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9dc05d9f5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8f5d03704d51" /><Relationship Type="http://schemas.openxmlformats.org/officeDocument/2006/relationships/theme" Target="/ppt/slideMasters/theme/theme1.xml" Id="R9d192cc54727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f8f5d0370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38e46e6a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eea5b5d4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40039d2e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e6149035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1a951b74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12b405ff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031240c2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59 307 172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63 921 820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