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782ea6acb8c45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c49f0d84194c98"/>
  </p:sldMasterIdLst>
  <p:sldIdLst>
    <p:sldId xmlns:r="http://schemas.openxmlformats.org/officeDocument/2006/relationships" id="256" r:id="R9f11d34a4cdf4b1c"/>
    <p:sldId xmlns:r="http://schemas.openxmlformats.org/officeDocument/2006/relationships" id="257" r:id="R7124f091cdc34363"/>
    <p:sldId xmlns:r="http://schemas.openxmlformats.org/officeDocument/2006/relationships" id="258" r:id="Rfd9777d08f024b4f"/>
    <p:sldId xmlns:r="http://schemas.openxmlformats.org/officeDocument/2006/relationships" id="259" r:id="R2c01beec08db424a"/>
    <p:sldId xmlns:r="http://schemas.openxmlformats.org/officeDocument/2006/relationships" id="260" r:id="Rb8dce876606d437e"/>
    <p:sldId xmlns:r="http://schemas.openxmlformats.org/officeDocument/2006/relationships" id="261" r:id="R488dfa8d190e4d37"/>
    <p:sldId xmlns:r="http://schemas.openxmlformats.org/officeDocument/2006/relationships" id="262" r:id="R2f9f14f65763494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c49f0d84194c98" /><Relationship Type="http://schemas.openxmlformats.org/officeDocument/2006/relationships/slide" Target="/ppt/slides/slide1.xml" Id="R9f11d34a4cdf4b1c" /><Relationship Type="http://schemas.openxmlformats.org/officeDocument/2006/relationships/slide" Target="/ppt/slides/slide2.xml" Id="R7124f091cdc34363" /><Relationship Type="http://schemas.openxmlformats.org/officeDocument/2006/relationships/slide" Target="/ppt/slides/slide3.xml" Id="Rfd9777d08f024b4f" /><Relationship Type="http://schemas.openxmlformats.org/officeDocument/2006/relationships/slide" Target="/ppt/slides/slide4.xml" Id="R2c01beec08db424a" /><Relationship Type="http://schemas.openxmlformats.org/officeDocument/2006/relationships/slide" Target="/ppt/slides/slide5.xml" Id="Rb8dce876606d437e" /><Relationship Type="http://schemas.openxmlformats.org/officeDocument/2006/relationships/slide" Target="/ppt/slides/slide6.xml" Id="R488dfa8d190e4d37" /><Relationship Type="http://schemas.openxmlformats.org/officeDocument/2006/relationships/slide" Target="/ppt/slides/slide7.xml" Id="R2f9f14f65763494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ce2b3934414a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f04b2835d4813" /><Relationship Type="http://schemas.openxmlformats.org/officeDocument/2006/relationships/theme" Target="/ppt/slideMasters/theme/theme1.xml" Id="Rf14a2c6be4a74a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3f04b2835d481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0469a1245d4f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7eed8ff8b644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bbf91372744b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022a1fffea4d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3f4eac90143d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1a4e0f540848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efdb11d5c148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PCL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PCL HOLDING AS ble etablert [år] og holder til i Årnes.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−35 212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3 485 940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4 610 784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6 307 001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CHRISTIAN LINDSTAD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Fossumvegen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2150 Årnes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989 272 829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PCL HOLDING AS</a:t>
            </a:r>
          </a:p>
        </p:txBody>
      </p:sp>
    </p:spTree>
  </p:cSld>
  <p:clrMapOvr>
    <a:masterClrMapping xmlns:a="http://schemas.openxmlformats.org/drawingml/2006/main"/>
  </p:clrMapOvr>
</p:sld>
</file>