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2bd48d39a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4e8a3ec774bb9"/>
  </p:sldMasterIdLst>
  <p:sldIdLst>
    <p:sldId xmlns:r="http://schemas.openxmlformats.org/officeDocument/2006/relationships" id="256" r:id="Rc5524f359856479e"/>
    <p:sldId xmlns:r="http://schemas.openxmlformats.org/officeDocument/2006/relationships" id="257" r:id="Rfebc47a553a14cdb"/>
    <p:sldId xmlns:r="http://schemas.openxmlformats.org/officeDocument/2006/relationships" id="258" r:id="R7a59e71c98cb4dc9"/>
    <p:sldId xmlns:r="http://schemas.openxmlformats.org/officeDocument/2006/relationships" id="259" r:id="Rfbb6ccf6b2574f87"/>
    <p:sldId xmlns:r="http://schemas.openxmlformats.org/officeDocument/2006/relationships" id="260" r:id="Ra6818ab2bfcf4a4f"/>
    <p:sldId xmlns:r="http://schemas.openxmlformats.org/officeDocument/2006/relationships" id="261" r:id="R396e85938e8743c2"/>
    <p:sldId xmlns:r="http://schemas.openxmlformats.org/officeDocument/2006/relationships" id="262" r:id="Ra93ff451749d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4e8a3ec774bb9" /><Relationship Type="http://schemas.openxmlformats.org/officeDocument/2006/relationships/slide" Target="/ppt/slides/slide1.xml" Id="Rc5524f359856479e" /><Relationship Type="http://schemas.openxmlformats.org/officeDocument/2006/relationships/slide" Target="/ppt/slides/slide2.xml" Id="Rfebc47a553a14cdb" /><Relationship Type="http://schemas.openxmlformats.org/officeDocument/2006/relationships/slide" Target="/ppt/slides/slide3.xml" Id="R7a59e71c98cb4dc9" /><Relationship Type="http://schemas.openxmlformats.org/officeDocument/2006/relationships/slide" Target="/ppt/slides/slide4.xml" Id="Rfbb6ccf6b2574f87" /><Relationship Type="http://schemas.openxmlformats.org/officeDocument/2006/relationships/slide" Target="/ppt/slides/slide5.xml" Id="Ra6818ab2bfcf4a4f" /><Relationship Type="http://schemas.openxmlformats.org/officeDocument/2006/relationships/slide" Target="/ppt/slides/slide6.xml" Id="R396e85938e8743c2" /><Relationship Type="http://schemas.openxmlformats.org/officeDocument/2006/relationships/slide" Target="/ppt/slides/slide7.xml" Id="Ra93ff451749d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2ee8bf1ab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77622706443a4" /><Relationship Type="http://schemas.openxmlformats.org/officeDocument/2006/relationships/theme" Target="/ppt/slideMasters/theme/theme1.xml" Id="R1d2731b3cc6c47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8776227064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7b6cd2cc04c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2e7dd386c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a227b76e5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dbee58ca14a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0b252d47f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09c370ac9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5917baf69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NONO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41 030 185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38 375 717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38 513 977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 ODD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Sæviktun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989 273 612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