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d0451bb16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99a6ce8a24cce"/>
  </p:sldMasterIdLst>
  <p:sldIdLst>
    <p:sldId xmlns:r="http://schemas.openxmlformats.org/officeDocument/2006/relationships" id="256" r:id="R5972bca4dee5498a"/>
    <p:sldId xmlns:r="http://schemas.openxmlformats.org/officeDocument/2006/relationships" id="257" r:id="Rd6b6f7ec9bf64d39"/>
    <p:sldId xmlns:r="http://schemas.openxmlformats.org/officeDocument/2006/relationships" id="258" r:id="R2622bf35491a4630"/>
    <p:sldId xmlns:r="http://schemas.openxmlformats.org/officeDocument/2006/relationships" id="259" r:id="R4b847bdf5d5c4d7a"/>
    <p:sldId xmlns:r="http://schemas.openxmlformats.org/officeDocument/2006/relationships" id="260" r:id="Rd306276b4e424fd6"/>
    <p:sldId xmlns:r="http://schemas.openxmlformats.org/officeDocument/2006/relationships" id="261" r:id="R7fd2d4fb09f747bf"/>
    <p:sldId xmlns:r="http://schemas.openxmlformats.org/officeDocument/2006/relationships" id="262" r:id="R88b096569efc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99a6ce8a24cce" /><Relationship Type="http://schemas.openxmlformats.org/officeDocument/2006/relationships/slide" Target="/ppt/slides/slide1.xml" Id="R5972bca4dee5498a" /><Relationship Type="http://schemas.openxmlformats.org/officeDocument/2006/relationships/slide" Target="/ppt/slides/slide2.xml" Id="Rd6b6f7ec9bf64d39" /><Relationship Type="http://schemas.openxmlformats.org/officeDocument/2006/relationships/slide" Target="/ppt/slides/slide3.xml" Id="R2622bf35491a4630" /><Relationship Type="http://schemas.openxmlformats.org/officeDocument/2006/relationships/slide" Target="/ppt/slides/slide4.xml" Id="R4b847bdf5d5c4d7a" /><Relationship Type="http://schemas.openxmlformats.org/officeDocument/2006/relationships/slide" Target="/ppt/slides/slide5.xml" Id="Rd306276b4e424fd6" /><Relationship Type="http://schemas.openxmlformats.org/officeDocument/2006/relationships/slide" Target="/ppt/slides/slide6.xml" Id="R7fd2d4fb09f747bf" /><Relationship Type="http://schemas.openxmlformats.org/officeDocument/2006/relationships/slide" Target="/ppt/slides/slide7.xml" Id="R88b096569efc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0d2fcb90b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565b9559471b" /><Relationship Type="http://schemas.openxmlformats.org/officeDocument/2006/relationships/theme" Target="/ppt/slideMasters/theme/theme1.xml" Id="R6667925d8bdf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b565b9559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0640871e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e4cee01b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54ff1e3a0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613518cdb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043b4bd41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99ac22f7f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282c41043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ELUN INV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ELUN INV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5 034 841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5 263 516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MERETHE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Nyresvegen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ELUN INV AS</a:t>
            </a:r>
          </a:p>
        </p:txBody>
      </p:sp>
    </p:spTree>
  </p:cSld>
  <p:clrMapOvr>
    <a:masterClrMapping xmlns:a="http://schemas.openxmlformats.org/drawingml/2006/main"/>
  </p:clrMapOvr>
</p:sld>
</file>