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d221a0ebe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69287f259431d"/>
  </p:sldMasterIdLst>
  <p:sldIdLst>
    <p:sldId xmlns:r="http://schemas.openxmlformats.org/officeDocument/2006/relationships" id="256" r:id="Ra17693b18e9e4074"/>
    <p:sldId xmlns:r="http://schemas.openxmlformats.org/officeDocument/2006/relationships" id="257" r:id="R9eecd80df3694a24"/>
    <p:sldId xmlns:r="http://schemas.openxmlformats.org/officeDocument/2006/relationships" id="258" r:id="R13a8ffffbf654a71"/>
    <p:sldId xmlns:r="http://schemas.openxmlformats.org/officeDocument/2006/relationships" id="259" r:id="Rad36d3b855854eca"/>
    <p:sldId xmlns:r="http://schemas.openxmlformats.org/officeDocument/2006/relationships" id="260" r:id="R6b3cb1f49c3a4576"/>
    <p:sldId xmlns:r="http://schemas.openxmlformats.org/officeDocument/2006/relationships" id="261" r:id="R7561e19a0deb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69287f259431d" /><Relationship Type="http://schemas.openxmlformats.org/officeDocument/2006/relationships/slide" Target="/ppt/slides/slide1.xml" Id="Ra17693b18e9e4074" /><Relationship Type="http://schemas.openxmlformats.org/officeDocument/2006/relationships/slide" Target="/ppt/slides/slide2.xml" Id="R9eecd80df3694a24" /><Relationship Type="http://schemas.openxmlformats.org/officeDocument/2006/relationships/slide" Target="/ppt/slides/slide3.xml" Id="R13a8ffffbf654a71" /><Relationship Type="http://schemas.openxmlformats.org/officeDocument/2006/relationships/slide" Target="/ppt/slides/slide4.xml" Id="Rad36d3b855854eca" /><Relationship Type="http://schemas.openxmlformats.org/officeDocument/2006/relationships/slide" Target="/ppt/slides/slide5.xml" Id="R6b3cb1f49c3a4576" /><Relationship Type="http://schemas.openxmlformats.org/officeDocument/2006/relationships/slide" Target="/ppt/slides/slide6.xml" Id="R7561e19a0deb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84264a5e7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58b68b4694141" /><Relationship Type="http://schemas.openxmlformats.org/officeDocument/2006/relationships/theme" Target="/ppt/slideMasters/theme/theme1.xml" Id="R516584baef28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58b68b469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c19ac5e99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82b0316e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82c40f8c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c5281ae62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dfeaaf00b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255c8f49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DECISION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