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a560c18bfb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7bc3b6d034f6d"/>
  </p:sldMasterIdLst>
  <p:sldIdLst>
    <p:sldId xmlns:r="http://schemas.openxmlformats.org/officeDocument/2006/relationships" id="256" r:id="Rf15da70142cb443f"/>
    <p:sldId xmlns:r="http://schemas.openxmlformats.org/officeDocument/2006/relationships" id="257" r:id="R361b637ce3194102"/>
    <p:sldId xmlns:r="http://schemas.openxmlformats.org/officeDocument/2006/relationships" id="258" r:id="R001cc81630f546d3"/>
    <p:sldId xmlns:r="http://schemas.openxmlformats.org/officeDocument/2006/relationships" id="259" r:id="R4ec78e708da142c6"/>
    <p:sldId xmlns:r="http://schemas.openxmlformats.org/officeDocument/2006/relationships" id="260" r:id="R2baf60a34f0e404e"/>
    <p:sldId xmlns:r="http://schemas.openxmlformats.org/officeDocument/2006/relationships" id="261" r:id="R3f720e3bbee34629"/>
    <p:sldId xmlns:r="http://schemas.openxmlformats.org/officeDocument/2006/relationships" id="262" r:id="R4a201ef1bdf740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7bc3b6d034f6d" /><Relationship Type="http://schemas.openxmlformats.org/officeDocument/2006/relationships/slide" Target="/ppt/slides/slide1.xml" Id="Rf15da70142cb443f" /><Relationship Type="http://schemas.openxmlformats.org/officeDocument/2006/relationships/slide" Target="/ppt/slides/slide2.xml" Id="R361b637ce3194102" /><Relationship Type="http://schemas.openxmlformats.org/officeDocument/2006/relationships/slide" Target="/ppt/slides/slide3.xml" Id="R001cc81630f546d3" /><Relationship Type="http://schemas.openxmlformats.org/officeDocument/2006/relationships/slide" Target="/ppt/slides/slide4.xml" Id="R4ec78e708da142c6" /><Relationship Type="http://schemas.openxmlformats.org/officeDocument/2006/relationships/slide" Target="/ppt/slides/slide5.xml" Id="R2baf60a34f0e404e" /><Relationship Type="http://schemas.openxmlformats.org/officeDocument/2006/relationships/slide" Target="/ppt/slides/slide6.xml" Id="R3f720e3bbee34629" /><Relationship Type="http://schemas.openxmlformats.org/officeDocument/2006/relationships/slide" Target="/ppt/slides/slide7.xml" Id="R4a201ef1bdf740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7d25520dd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8b03ade7943c2" /><Relationship Type="http://schemas.openxmlformats.org/officeDocument/2006/relationships/theme" Target="/ppt/slideMasters/theme/theme1.xml" Id="R4cde1fe7b149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18b03ade79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9e4e252d8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8f372ab23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95431eadb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95ad67a66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0c2c8f04d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a266769e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e0935143247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