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876bb2d31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004ca7b9645b7"/>
  </p:sldMasterIdLst>
  <p:sldIdLst>
    <p:sldId xmlns:r="http://schemas.openxmlformats.org/officeDocument/2006/relationships" id="256" r:id="Rbbc0ffaaa6ed429f"/>
    <p:sldId xmlns:r="http://schemas.openxmlformats.org/officeDocument/2006/relationships" id="257" r:id="R49764d2f89ac4077"/>
    <p:sldId xmlns:r="http://schemas.openxmlformats.org/officeDocument/2006/relationships" id="258" r:id="Rcef1c7fae52545e0"/>
    <p:sldId xmlns:r="http://schemas.openxmlformats.org/officeDocument/2006/relationships" id="259" r:id="Rb67bda4e16994377"/>
    <p:sldId xmlns:r="http://schemas.openxmlformats.org/officeDocument/2006/relationships" id="260" r:id="R9491d1130b92499e"/>
    <p:sldId xmlns:r="http://schemas.openxmlformats.org/officeDocument/2006/relationships" id="261" r:id="R37c63a0478ab4138"/>
    <p:sldId xmlns:r="http://schemas.openxmlformats.org/officeDocument/2006/relationships" id="262" r:id="R0fe8cd2a3827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004ca7b9645b7" /><Relationship Type="http://schemas.openxmlformats.org/officeDocument/2006/relationships/slide" Target="/ppt/slides/slide1.xml" Id="Rbbc0ffaaa6ed429f" /><Relationship Type="http://schemas.openxmlformats.org/officeDocument/2006/relationships/slide" Target="/ppt/slides/slide2.xml" Id="R49764d2f89ac4077" /><Relationship Type="http://schemas.openxmlformats.org/officeDocument/2006/relationships/slide" Target="/ppt/slides/slide3.xml" Id="Rcef1c7fae52545e0" /><Relationship Type="http://schemas.openxmlformats.org/officeDocument/2006/relationships/slide" Target="/ppt/slides/slide4.xml" Id="Rb67bda4e16994377" /><Relationship Type="http://schemas.openxmlformats.org/officeDocument/2006/relationships/slide" Target="/ppt/slides/slide5.xml" Id="R9491d1130b92499e" /><Relationship Type="http://schemas.openxmlformats.org/officeDocument/2006/relationships/slide" Target="/ppt/slides/slide6.xml" Id="R37c63a0478ab4138" /><Relationship Type="http://schemas.openxmlformats.org/officeDocument/2006/relationships/slide" Target="/ppt/slides/slide7.xml" Id="R0fe8cd2a3827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e6f91f74a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5b882ed964036" /><Relationship Type="http://schemas.openxmlformats.org/officeDocument/2006/relationships/theme" Target="/ppt/slideMasters/theme/theme1.xml" Id="Ra2907a445b9d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5b882ed96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95419930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30ade871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6b92f5ec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797c09b1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39c87445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b23170b61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701ed31d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BJØRN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ØYVIND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HELLEVAMMEN RAGNAR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SØRDALEN RUNE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