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480305ab7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ee8e940db4b81"/>
  </p:sldMasterIdLst>
  <p:sldIdLst>
    <p:sldId xmlns:r="http://schemas.openxmlformats.org/officeDocument/2006/relationships" id="256" r:id="Rafc4f27a8448464a"/>
    <p:sldId xmlns:r="http://schemas.openxmlformats.org/officeDocument/2006/relationships" id="257" r:id="Re48c0a992c6f414a"/>
    <p:sldId xmlns:r="http://schemas.openxmlformats.org/officeDocument/2006/relationships" id="258" r:id="R08a1025d66d343f2"/>
    <p:sldId xmlns:r="http://schemas.openxmlformats.org/officeDocument/2006/relationships" id="259" r:id="R888f7ae6a71049c9"/>
    <p:sldId xmlns:r="http://schemas.openxmlformats.org/officeDocument/2006/relationships" id="260" r:id="R45aca85d4a6b435c"/>
    <p:sldId xmlns:r="http://schemas.openxmlformats.org/officeDocument/2006/relationships" id="261" r:id="R11015f23c1cc4150"/>
    <p:sldId xmlns:r="http://schemas.openxmlformats.org/officeDocument/2006/relationships" id="262" r:id="Rc064897a391a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ee8e940db4b81" /><Relationship Type="http://schemas.openxmlformats.org/officeDocument/2006/relationships/slide" Target="/ppt/slides/slide1.xml" Id="Rafc4f27a8448464a" /><Relationship Type="http://schemas.openxmlformats.org/officeDocument/2006/relationships/slide" Target="/ppt/slides/slide2.xml" Id="Re48c0a992c6f414a" /><Relationship Type="http://schemas.openxmlformats.org/officeDocument/2006/relationships/slide" Target="/ppt/slides/slide3.xml" Id="R08a1025d66d343f2" /><Relationship Type="http://schemas.openxmlformats.org/officeDocument/2006/relationships/slide" Target="/ppt/slides/slide4.xml" Id="R888f7ae6a71049c9" /><Relationship Type="http://schemas.openxmlformats.org/officeDocument/2006/relationships/slide" Target="/ppt/slides/slide5.xml" Id="R45aca85d4a6b435c" /><Relationship Type="http://schemas.openxmlformats.org/officeDocument/2006/relationships/slide" Target="/ppt/slides/slide6.xml" Id="R11015f23c1cc4150" /><Relationship Type="http://schemas.openxmlformats.org/officeDocument/2006/relationships/slide" Target="/ppt/slides/slide7.xml" Id="Rc064897a391a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fbcc80fec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9d5d788254b18" /><Relationship Type="http://schemas.openxmlformats.org/officeDocument/2006/relationships/theme" Target="/ppt/slideMasters/theme/theme1.xml" Id="R100e4ff15648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9d5d78825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53b3eb35e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b6fb55ab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b7e85153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df7366de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327cdaab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535f109f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6e49dca0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