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fb3f96d47d49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abd0697dde497b"/>
  </p:sldMasterIdLst>
  <p:sldIdLst>
    <p:sldId xmlns:r="http://schemas.openxmlformats.org/officeDocument/2006/relationships" id="256" r:id="Re6a24e342b3a4a9b"/>
    <p:sldId xmlns:r="http://schemas.openxmlformats.org/officeDocument/2006/relationships" id="257" r:id="Rc0019ec912264a18"/>
    <p:sldId xmlns:r="http://schemas.openxmlformats.org/officeDocument/2006/relationships" id="258" r:id="R43a613b32416458c"/>
    <p:sldId xmlns:r="http://schemas.openxmlformats.org/officeDocument/2006/relationships" id="259" r:id="Ra691cf90bce7433b"/>
    <p:sldId xmlns:r="http://schemas.openxmlformats.org/officeDocument/2006/relationships" id="260" r:id="R2135e2f3bffa4cb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abd0697dde497b" /><Relationship Type="http://schemas.openxmlformats.org/officeDocument/2006/relationships/slide" Target="/ppt/slides/slide1.xml" Id="Re6a24e342b3a4a9b" /><Relationship Type="http://schemas.openxmlformats.org/officeDocument/2006/relationships/slide" Target="/ppt/slides/slide2.xml" Id="Rc0019ec912264a18" /><Relationship Type="http://schemas.openxmlformats.org/officeDocument/2006/relationships/slide" Target="/ppt/slides/slide3.xml" Id="R43a613b32416458c" /><Relationship Type="http://schemas.openxmlformats.org/officeDocument/2006/relationships/slide" Target="/ppt/slides/slide4.xml" Id="Ra691cf90bce7433b" /><Relationship Type="http://schemas.openxmlformats.org/officeDocument/2006/relationships/slide" Target="/ppt/slides/slide5.xml" Id="R2135e2f3bffa4cb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4a4f1d74424f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7762c77dbe414d" /><Relationship Type="http://schemas.openxmlformats.org/officeDocument/2006/relationships/theme" Target="/ppt/slideMasters/theme/theme1.xml" Id="Re921573f03724a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7762c77dbe41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c59170fa4e47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c3ad34510947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71dee8ff1348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384d3479b54c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de9b49214b4a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STELLANOR LIMITED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STELLANOR LIMITED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STELLANOR LIMITED ble etablert [år] og holder til i Ne28 9nz Wallsend England.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STELLANOR LIMITED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STELLANOR LIMITED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STELLANOR LIMITED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Norwegian Collaboration Centre, The Fabian Building, Middle Engine Lane Silverlink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Ne28 9nz Wallsend England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989 276 972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STELLANOR LIMITED</a:t>
            </a:r>
          </a:p>
        </p:txBody>
      </p:sp>
    </p:spTree>
  </p:cSld>
  <p:clrMapOvr>
    <a:masterClrMapping xmlns:a="http://schemas.openxmlformats.org/drawingml/2006/main"/>
  </p:clrMapOvr>
</p:sld>
</file>