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50226895404a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fb3016bf704cb6"/>
  </p:sldMasterIdLst>
  <p:sldIdLst>
    <p:sldId xmlns:r="http://schemas.openxmlformats.org/officeDocument/2006/relationships" id="256" r:id="R5d799034c89e41ae"/>
    <p:sldId xmlns:r="http://schemas.openxmlformats.org/officeDocument/2006/relationships" id="257" r:id="R2a337c18c22e4609"/>
    <p:sldId xmlns:r="http://schemas.openxmlformats.org/officeDocument/2006/relationships" id="258" r:id="R18b014829dba4f86"/>
    <p:sldId xmlns:r="http://schemas.openxmlformats.org/officeDocument/2006/relationships" id="259" r:id="R8fca2f4d42ff4ac5"/>
    <p:sldId xmlns:r="http://schemas.openxmlformats.org/officeDocument/2006/relationships" id="260" r:id="R435f5eb2002c40b9"/>
    <p:sldId xmlns:r="http://schemas.openxmlformats.org/officeDocument/2006/relationships" id="261" r:id="R4da9dff2f47b4e72"/>
    <p:sldId xmlns:r="http://schemas.openxmlformats.org/officeDocument/2006/relationships" id="262" r:id="R6de7de80983944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fb3016bf704cb6" /><Relationship Type="http://schemas.openxmlformats.org/officeDocument/2006/relationships/slide" Target="/ppt/slides/slide1.xml" Id="R5d799034c89e41ae" /><Relationship Type="http://schemas.openxmlformats.org/officeDocument/2006/relationships/slide" Target="/ppt/slides/slide2.xml" Id="R2a337c18c22e4609" /><Relationship Type="http://schemas.openxmlformats.org/officeDocument/2006/relationships/slide" Target="/ppt/slides/slide3.xml" Id="R18b014829dba4f86" /><Relationship Type="http://schemas.openxmlformats.org/officeDocument/2006/relationships/slide" Target="/ppt/slides/slide4.xml" Id="R8fca2f4d42ff4ac5" /><Relationship Type="http://schemas.openxmlformats.org/officeDocument/2006/relationships/slide" Target="/ppt/slides/slide5.xml" Id="R435f5eb2002c40b9" /><Relationship Type="http://schemas.openxmlformats.org/officeDocument/2006/relationships/slide" Target="/ppt/slides/slide6.xml" Id="R4da9dff2f47b4e72" /><Relationship Type="http://schemas.openxmlformats.org/officeDocument/2006/relationships/slide" Target="/ppt/slides/slide7.xml" Id="R6de7de80983944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696ec104bd45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0999feecf4b81" /><Relationship Type="http://schemas.openxmlformats.org/officeDocument/2006/relationships/theme" Target="/ppt/slideMasters/theme/theme1.xml" Id="R87c6be9341234b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00999feecf4b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8d897ffae4e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b328b11af40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8c6d309514c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2b4e072e34a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5c1989c3c4c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8d178afe343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ba543296041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PROFITTMAXCONSULTING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PROFITTMAXCONSULTING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PROFITTMAXCONSULTING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PROFITTMAXCONSULTING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PROFITTMAXCONSULTING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PROFITTMAXCONSULTING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−365 633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−365 644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3 123 545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4 147 466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PROFITTMAXCONSULTING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JAN-TORE FLADVAD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PROFITTMAXCONSULTING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Tmv-Kaia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89 22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989 277 146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PROFITTMAXCONSULTING AS</a:t>
            </a:r>
          </a:p>
        </p:txBody>
      </p:sp>
    </p:spTree>
  </p:cSld>
  <p:clrMapOvr>
    <a:masterClrMapping xmlns:a="http://schemas.openxmlformats.org/drawingml/2006/main"/>
  </p:clrMapOvr>
</p:sld>
</file>